
<file path=[Content_Types].xml><?xml version="1.0" encoding="utf-8"?>
<Types xmlns="http://schemas.openxmlformats.org/package/2006/content-types">
  <Default Extension="jpeg" ContentType="image/jpeg"/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31" r:id="rId5"/>
    <p:sldId id="338" r:id="rId6"/>
    <p:sldId id="339" r:id="rId7"/>
    <p:sldId id="304" r:id="rId8"/>
    <p:sldId id="305" r:id="rId9"/>
    <p:sldId id="306" r:id="rId10"/>
    <p:sldId id="307" r:id="rId11"/>
    <p:sldId id="342" r:id="rId12"/>
    <p:sldId id="343" r:id="rId13"/>
    <p:sldId id="344" r:id="rId14"/>
    <p:sldId id="309" r:id="rId15"/>
    <p:sldId id="346" r:id="rId16"/>
    <p:sldId id="347" r:id="rId17"/>
    <p:sldId id="348" r:id="rId18"/>
    <p:sldId id="349" r:id="rId19"/>
    <p:sldId id="310" r:id="rId20"/>
    <p:sldId id="311" r:id="rId21"/>
    <p:sldId id="312" r:id="rId22"/>
    <p:sldId id="313" r:id="rId23"/>
    <p:sldId id="314" r:id="rId24"/>
    <p:sldId id="315" r:id="rId2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E4AF00-6812-105A-A17A-ED4597F6F70A}" name="Charly Abbotts" initials="CA" userId="S::charly.abbotts@y-e.org.uk::ec83e2c9-167e-4774-bc80-afb3449aa29b" providerId="AD"/>
  <p188:author id="{4A6DF808-2B2B-B7C3-3C87-79BC3FF9019C}" name="Hannah Rockett" initials="HR" userId="S::hannah.rockett@y-e.org.uk::4c5a52d3-edc6-4662-9aad-b0802ce74779" providerId="AD"/>
  <p188:author id="{12B5F9BE-F1AA-80BA-00CD-AA33AAFE6D5A}" name="Martin Griffiths" initials="MG" userId="S::mgriffiths@spiderzone.co.uk::f4c411e4-5738-49c4-96d9-922b2081a0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D56"/>
    <a:srgbClr val="BDBE02"/>
    <a:srgbClr val="F4971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037407-A853-4E7B-80BF-13CF31137C8C}" v="36" dt="2024-10-16T16:20:54.90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58"/>
  </p:normalViewPr>
  <p:slideViewPr>
    <p:cSldViewPr snapToGrid="0">
      <p:cViewPr varScale="1">
        <p:scale>
          <a:sx n="46" d="100"/>
          <a:sy n="46" d="100"/>
        </p:scale>
        <p:origin x="164" y="60"/>
      </p:cViewPr>
      <p:guideLst>
        <p:guide orient="horz" pos="2880"/>
        <p:guide pos="2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24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Rockett" userId="4c5a52d3-edc6-4662-9aad-b0802ce74779" providerId="ADAL" clId="{CB037407-A853-4E7B-80BF-13CF31137C8C}"/>
    <pc:docChg chg="modSld">
      <pc:chgData name="Hannah Rockett" userId="4c5a52d3-edc6-4662-9aad-b0802ce74779" providerId="ADAL" clId="{CB037407-A853-4E7B-80BF-13CF31137C8C}" dt="2024-10-16T16:20:54.909" v="35"/>
      <pc:docMkLst>
        <pc:docMk/>
      </pc:docMkLst>
      <pc:sldChg chg="addSp modSp modAnim">
        <pc:chgData name="Hannah Rockett" userId="4c5a52d3-edc6-4662-9aad-b0802ce74779" providerId="ADAL" clId="{CB037407-A853-4E7B-80BF-13CF31137C8C}" dt="2024-10-16T16:15:42.274" v="8"/>
        <pc:sldMkLst>
          <pc:docMk/>
          <pc:sldMk cId="0" sldId="305"/>
        </pc:sldMkLst>
        <pc:picChg chg="add mod">
          <ac:chgData name="Hannah Rockett" userId="4c5a52d3-edc6-4662-9aad-b0802ce74779" providerId="ADAL" clId="{CB037407-A853-4E7B-80BF-13CF31137C8C}" dt="2024-10-16T16:14:53.006" v="0"/>
          <ac:picMkLst>
            <pc:docMk/>
            <pc:sldMk cId="0" sldId="305"/>
            <ac:picMk id="10" creationId="{85173C75-3569-6E01-47BA-F98D8FC4EF0A}"/>
          </ac:picMkLst>
        </pc:picChg>
        <pc:picChg chg="add mod">
          <ac:chgData name="Hannah Rockett" userId="4c5a52d3-edc6-4662-9aad-b0802ce74779" providerId="ADAL" clId="{CB037407-A853-4E7B-80BF-13CF31137C8C}" dt="2024-10-16T16:14:58.851" v="1"/>
          <ac:picMkLst>
            <pc:docMk/>
            <pc:sldMk cId="0" sldId="305"/>
            <ac:picMk id="11" creationId="{10271633-3938-8AF6-3677-F9EEE44F04B9}"/>
          </ac:picMkLst>
        </pc:picChg>
        <pc:picChg chg="add mod">
          <ac:chgData name="Hannah Rockett" userId="4c5a52d3-edc6-4662-9aad-b0802ce74779" providerId="ADAL" clId="{CB037407-A853-4E7B-80BF-13CF31137C8C}" dt="2024-10-16T16:15:04.250" v="2"/>
          <ac:picMkLst>
            <pc:docMk/>
            <pc:sldMk cId="0" sldId="305"/>
            <ac:picMk id="12" creationId="{D89ED014-8369-AC07-8739-8B2DEE6BE5CC}"/>
          </ac:picMkLst>
        </pc:picChg>
        <pc:picChg chg="add mod">
          <ac:chgData name="Hannah Rockett" userId="4c5a52d3-edc6-4662-9aad-b0802ce74779" providerId="ADAL" clId="{CB037407-A853-4E7B-80BF-13CF31137C8C}" dt="2024-10-16T16:15:11.163" v="3"/>
          <ac:picMkLst>
            <pc:docMk/>
            <pc:sldMk cId="0" sldId="305"/>
            <ac:picMk id="15" creationId="{A036863E-BF57-B578-B372-54722A933A6D}"/>
          </ac:picMkLst>
        </pc:picChg>
        <pc:picChg chg="add mod">
          <ac:chgData name="Hannah Rockett" userId="4c5a52d3-edc6-4662-9aad-b0802ce74779" providerId="ADAL" clId="{CB037407-A853-4E7B-80BF-13CF31137C8C}" dt="2024-10-16T16:15:16.163" v="4"/>
          <ac:picMkLst>
            <pc:docMk/>
            <pc:sldMk cId="0" sldId="305"/>
            <ac:picMk id="16" creationId="{2BD6C5BD-ABAD-D797-9791-1051DC4D5AF8}"/>
          </ac:picMkLst>
        </pc:picChg>
        <pc:picChg chg="add mod">
          <ac:chgData name="Hannah Rockett" userId="4c5a52d3-edc6-4662-9aad-b0802ce74779" providerId="ADAL" clId="{CB037407-A853-4E7B-80BF-13CF31137C8C}" dt="2024-10-16T16:15:22.529" v="5"/>
          <ac:picMkLst>
            <pc:docMk/>
            <pc:sldMk cId="0" sldId="305"/>
            <ac:picMk id="17" creationId="{4B0EAF7B-A717-150D-D009-2943BA73B3F6}"/>
          </ac:picMkLst>
        </pc:picChg>
        <pc:picChg chg="add mod">
          <ac:chgData name="Hannah Rockett" userId="4c5a52d3-edc6-4662-9aad-b0802ce74779" providerId="ADAL" clId="{CB037407-A853-4E7B-80BF-13CF31137C8C}" dt="2024-10-16T16:15:28.930" v="6"/>
          <ac:picMkLst>
            <pc:docMk/>
            <pc:sldMk cId="0" sldId="305"/>
            <ac:picMk id="18" creationId="{BEA97018-5148-72D1-06A3-8B0F8FEB4B12}"/>
          </ac:picMkLst>
        </pc:picChg>
        <pc:picChg chg="add mod">
          <ac:chgData name="Hannah Rockett" userId="4c5a52d3-edc6-4662-9aad-b0802ce74779" providerId="ADAL" clId="{CB037407-A853-4E7B-80BF-13CF31137C8C}" dt="2024-10-16T16:15:33.690" v="7"/>
          <ac:picMkLst>
            <pc:docMk/>
            <pc:sldMk cId="0" sldId="305"/>
            <ac:picMk id="22" creationId="{6B030394-2F8B-70F7-D575-1E555253A784}"/>
          </ac:picMkLst>
        </pc:picChg>
        <pc:picChg chg="add mod">
          <ac:chgData name="Hannah Rockett" userId="4c5a52d3-edc6-4662-9aad-b0802ce74779" providerId="ADAL" clId="{CB037407-A853-4E7B-80BF-13CF31137C8C}" dt="2024-10-16T16:15:42.274" v="8"/>
          <ac:picMkLst>
            <pc:docMk/>
            <pc:sldMk cId="0" sldId="305"/>
            <ac:picMk id="23" creationId="{B57AD4E3-B14F-C84D-12C6-F88CFCB51C02}"/>
          </ac:picMkLst>
        </pc:picChg>
      </pc:sldChg>
      <pc:sldChg chg="addSp modSp modAnim">
        <pc:chgData name="Hannah Rockett" userId="4c5a52d3-edc6-4662-9aad-b0802ce74779" providerId="ADAL" clId="{CB037407-A853-4E7B-80BF-13CF31137C8C}" dt="2024-10-16T16:16:20.691" v="14"/>
        <pc:sldMkLst>
          <pc:docMk/>
          <pc:sldMk cId="0" sldId="306"/>
        </pc:sldMkLst>
        <pc:picChg chg="add mod">
          <ac:chgData name="Hannah Rockett" userId="4c5a52d3-edc6-4662-9aad-b0802ce74779" providerId="ADAL" clId="{CB037407-A853-4E7B-80BF-13CF31137C8C}" dt="2024-10-16T16:15:53.827" v="9"/>
          <ac:picMkLst>
            <pc:docMk/>
            <pc:sldMk cId="0" sldId="306"/>
            <ac:picMk id="10" creationId="{AC726F2F-A203-902D-F392-49374D973753}"/>
          </ac:picMkLst>
        </pc:picChg>
        <pc:picChg chg="add mod">
          <ac:chgData name="Hannah Rockett" userId="4c5a52d3-edc6-4662-9aad-b0802ce74779" providerId="ADAL" clId="{CB037407-A853-4E7B-80BF-13CF31137C8C}" dt="2024-10-16T16:15:58.640" v="10"/>
          <ac:picMkLst>
            <pc:docMk/>
            <pc:sldMk cId="0" sldId="306"/>
            <ac:picMk id="11" creationId="{B7866A9A-904C-9D87-068B-06FEFC5350BE}"/>
          </ac:picMkLst>
        </pc:picChg>
        <pc:picChg chg="add mod">
          <ac:chgData name="Hannah Rockett" userId="4c5a52d3-edc6-4662-9aad-b0802ce74779" providerId="ADAL" clId="{CB037407-A853-4E7B-80BF-13CF31137C8C}" dt="2024-10-16T16:16:03.843" v="11"/>
          <ac:picMkLst>
            <pc:docMk/>
            <pc:sldMk cId="0" sldId="306"/>
            <ac:picMk id="12" creationId="{284AAFF8-B9F6-5987-9C78-6F1C47A92ED7}"/>
          </ac:picMkLst>
        </pc:picChg>
        <pc:picChg chg="add mod">
          <ac:chgData name="Hannah Rockett" userId="4c5a52d3-edc6-4662-9aad-b0802ce74779" providerId="ADAL" clId="{CB037407-A853-4E7B-80BF-13CF31137C8C}" dt="2024-10-16T16:16:10.167" v="12"/>
          <ac:picMkLst>
            <pc:docMk/>
            <pc:sldMk cId="0" sldId="306"/>
            <ac:picMk id="13" creationId="{6523FE04-A0F2-09AF-4DFA-BC1504E3B2C3}"/>
          </ac:picMkLst>
        </pc:picChg>
        <pc:picChg chg="add mod">
          <ac:chgData name="Hannah Rockett" userId="4c5a52d3-edc6-4662-9aad-b0802ce74779" providerId="ADAL" clId="{CB037407-A853-4E7B-80BF-13CF31137C8C}" dt="2024-10-16T16:16:15.088" v="13"/>
          <ac:picMkLst>
            <pc:docMk/>
            <pc:sldMk cId="0" sldId="306"/>
            <ac:picMk id="14" creationId="{AA4BBA37-4578-24CA-FD44-1432748703D6}"/>
          </ac:picMkLst>
        </pc:picChg>
        <pc:picChg chg="add mod">
          <ac:chgData name="Hannah Rockett" userId="4c5a52d3-edc6-4662-9aad-b0802ce74779" providerId="ADAL" clId="{CB037407-A853-4E7B-80BF-13CF31137C8C}" dt="2024-10-16T16:16:20.691" v="14"/>
          <ac:picMkLst>
            <pc:docMk/>
            <pc:sldMk cId="0" sldId="306"/>
            <ac:picMk id="18" creationId="{CC951F61-53B9-B4B0-1A33-A1D749639C65}"/>
          </ac:picMkLst>
        </pc:picChg>
      </pc:sldChg>
      <pc:sldChg chg="addSp modSp modAnim">
        <pc:chgData name="Hannah Rockett" userId="4c5a52d3-edc6-4662-9aad-b0802ce74779" providerId="ADAL" clId="{CB037407-A853-4E7B-80BF-13CF31137C8C}" dt="2024-10-16T16:17:00.936" v="20"/>
        <pc:sldMkLst>
          <pc:docMk/>
          <pc:sldMk cId="0" sldId="307"/>
        </pc:sldMkLst>
        <pc:picChg chg="add mod">
          <ac:chgData name="Hannah Rockett" userId="4c5a52d3-edc6-4662-9aad-b0802ce74779" providerId="ADAL" clId="{CB037407-A853-4E7B-80BF-13CF31137C8C}" dt="2024-10-16T16:16:34.881" v="15"/>
          <ac:picMkLst>
            <pc:docMk/>
            <pc:sldMk cId="0" sldId="307"/>
            <ac:picMk id="7" creationId="{16F1C0F3-78EF-8E14-2394-0E2A452A0490}"/>
          </ac:picMkLst>
        </pc:picChg>
        <pc:picChg chg="add mod">
          <ac:chgData name="Hannah Rockett" userId="4c5a52d3-edc6-4662-9aad-b0802ce74779" providerId="ADAL" clId="{CB037407-A853-4E7B-80BF-13CF31137C8C}" dt="2024-10-16T16:16:39.551" v="16"/>
          <ac:picMkLst>
            <pc:docMk/>
            <pc:sldMk cId="0" sldId="307"/>
            <ac:picMk id="8" creationId="{E8467FB5-5FD7-1FCD-69A1-2DC8AF50ECBF}"/>
          </ac:picMkLst>
        </pc:picChg>
        <pc:picChg chg="add mod">
          <ac:chgData name="Hannah Rockett" userId="4c5a52d3-edc6-4662-9aad-b0802ce74779" providerId="ADAL" clId="{CB037407-A853-4E7B-80BF-13CF31137C8C}" dt="2024-10-16T16:16:44.968" v="17"/>
          <ac:picMkLst>
            <pc:docMk/>
            <pc:sldMk cId="0" sldId="307"/>
            <ac:picMk id="9" creationId="{09D0B92F-D662-3DB2-CC76-4EC5F99F2DB0}"/>
          </ac:picMkLst>
        </pc:picChg>
        <pc:picChg chg="add mod">
          <ac:chgData name="Hannah Rockett" userId="4c5a52d3-edc6-4662-9aad-b0802ce74779" providerId="ADAL" clId="{CB037407-A853-4E7B-80BF-13CF31137C8C}" dt="2024-10-16T16:16:49.987" v="18"/>
          <ac:picMkLst>
            <pc:docMk/>
            <pc:sldMk cId="0" sldId="307"/>
            <ac:picMk id="12" creationId="{49F6367B-8D1D-BF68-A5C9-A8CF5A8FECBF}"/>
          </ac:picMkLst>
        </pc:picChg>
        <pc:picChg chg="add mod">
          <ac:chgData name="Hannah Rockett" userId="4c5a52d3-edc6-4662-9aad-b0802ce74779" providerId="ADAL" clId="{CB037407-A853-4E7B-80BF-13CF31137C8C}" dt="2024-10-16T16:16:55.044" v="19"/>
          <ac:picMkLst>
            <pc:docMk/>
            <pc:sldMk cId="0" sldId="307"/>
            <ac:picMk id="13" creationId="{F83A5D36-CE3F-33D0-D542-CDD57CBB1245}"/>
          </ac:picMkLst>
        </pc:picChg>
        <pc:picChg chg="add mod">
          <ac:chgData name="Hannah Rockett" userId="4c5a52d3-edc6-4662-9aad-b0802ce74779" providerId="ADAL" clId="{CB037407-A853-4E7B-80BF-13CF31137C8C}" dt="2024-10-16T16:17:00.936" v="20"/>
          <ac:picMkLst>
            <pc:docMk/>
            <pc:sldMk cId="0" sldId="307"/>
            <ac:picMk id="14" creationId="{DDF97EB3-7DF9-7D76-6DA2-147E4EEEC132}"/>
          </ac:picMkLst>
        </pc:picChg>
      </pc:sldChg>
      <pc:sldChg chg="addSp modSp modAnim">
        <pc:chgData name="Hannah Rockett" userId="4c5a52d3-edc6-4662-9aad-b0802ce74779" providerId="ADAL" clId="{CB037407-A853-4E7B-80BF-13CF31137C8C}" dt="2024-10-16T16:17:59.241" v="21"/>
        <pc:sldMkLst>
          <pc:docMk/>
          <pc:sldMk cId="0" sldId="309"/>
        </pc:sldMkLst>
        <pc:picChg chg="add mod">
          <ac:chgData name="Hannah Rockett" userId="4c5a52d3-edc6-4662-9aad-b0802ce74779" providerId="ADAL" clId="{CB037407-A853-4E7B-80BF-13CF31137C8C}" dt="2024-10-16T16:17:59.241" v="21"/>
          <ac:picMkLst>
            <pc:docMk/>
            <pc:sldMk cId="0" sldId="309"/>
            <ac:picMk id="17" creationId="{FE4B69EA-A16C-5DD1-8EBC-69F82C1BF068}"/>
          </ac:picMkLst>
        </pc:picChg>
      </pc:sldChg>
      <pc:sldChg chg="addSp modSp modAnim">
        <pc:chgData name="Hannah Rockett" userId="4c5a52d3-edc6-4662-9aad-b0802ce74779" providerId="ADAL" clId="{CB037407-A853-4E7B-80BF-13CF31137C8C}" dt="2024-10-16T16:19:10.765" v="31"/>
        <pc:sldMkLst>
          <pc:docMk/>
          <pc:sldMk cId="0" sldId="311"/>
        </pc:sldMkLst>
        <pc:picChg chg="add mod">
          <ac:chgData name="Hannah Rockett" userId="4c5a52d3-edc6-4662-9aad-b0802ce74779" providerId="ADAL" clId="{CB037407-A853-4E7B-80BF-13CF31137C8C}" dt="2024-10-16T16:18:28.758" v="22"/>
          <ac:picMkLst>
            <pc:docMk/>
            <pc:sldMk cId="0" sldId="311"/>
            <ac:picMk id="30" creationId="{0124503C-BBB2-F5CA-081D-C114AF58DC12}"/>
          </ac:picMkLst>
        </pc:picChg>
        <pc:picChg chg="add mod">
          <ac:chgData name="Hannah Rockett" userId="4c5a52d3-edc6-4662-9aad-b0802ce74779" providerId="ADAL" clId="{CB037407-A853-4E7B-80BF-13CF31137C8C}" dt="2024-10-16T16:18:33.334" v="23"/>
          <ac:picMkLst>
            <pc:docMk/>
            <pc:sldMk cId="0" sldId="311"/>
            <ac:picMk id="31" creationId="{7B99B93B-EE55-81BD-45FC-3944243B5F00}"/>
          </ac:picMkLst>
        </pc:picChg>
        <pc:picChg chg="add mod">
          <ac:chgData name="Hannah Rockett" userId="4c5a52d3-edc6-4662-9aad-b0802ce74779" providerId="ADAL" clId="{CB037407-A853-4E7B-80BF-13CF31137C8C}" dt="2024-10-16T16:18:37.284" v="24"/>
          <ac:picMkLst>
            <pc:docMk/>
            <pc:sldMk cId="0" sldId="311"/>
            <ac:picMk id="32" creationId="{7B46F9B2-915C-E28E-13AC-571331B473F0}"/>
          </ac:picMkLst>
        </pc:picChg>
        <pc:picChg chg="add mod">
          <ac:chgData name="Hannah Rockett" userId="4c5a52d3-edc6-4662-9aad-b0802ce74779" providerId="ADAL" clId="{CB037407-A853-4E7B-80BF-13CF31137C8C}" dt="2024-10-16T16:18:41.669" v="25"/>
          <ac:picMkLst>
            <pc:docMk/>
            <pc:sldMk cId="0" sldId="311"/>
            <ac:picMk id="33" creationId="{7085770C-B0A2-9541-2EB4-A3257BC43D38}"/>
          </ac:picMkLst>
        </pc:picChg>
        <pc:picChg chg="add mod">
          <ac:chgData name="Hannah Rockett" userId="4c5a52d3-edc6-4662-9aad-b0802ce74779" providerId="ADAL" clId="{CB037407-A853-4E7B-80BF-13CF31137C8C}" dt="2024-10-16T16:18:46.529" v="26"/>
          <ac:picMkLst>
            <pc:docMk/>
            <pc:sldMk cId="0" sldId="311"/>
            <ac:picMk id="34" creationId="{B285B322-9232-72EF-83C9-1E1A7F2A28F5}"/>
          </ac:picMkLst>
        </pc:picChg>
        <pc:picChg chg="add mod">
          <ac:chgData name="Hannah Rockett" userId="4c5a52d3-edc6-4662-9aad-b0802ce74779" providerId="ADAL" clId="{CB037407-A853-4E7B-80BF-13CF31137C8C}" dt="2024-10-16T16:18:53.615" v="27"/>
          <ac:picMkLst>
            <pc:docMk/>
            <pc:sldMk cId="0" sldId="311"/>
            <ac:picMk id="38" creationId="{E49113D2-5F8A-A059-3B1D-09BEEA6DDA12}"/>
          </ac:picMkLst>
        </pc:picChg>
        <pc:picChg chg="add mod">
          <ac:chgData name="Hannah Rockett" userId="4c5a52d3-edc6-4662-9aad-b0802ce74779" providerId="ADAL" clId="{CB037407-A853-4E7B-80BF-13CF31137C8C}" dt="2024-10-16T16:19:01.318" v="29"/>
          <ac:picMkLst>
            <pc:docMk/>
            <pc:sldMk cId="0" sldId="311"/>
            <ac:picMk id="39" creationId="{D0D278D5-3AD6-166F-FA5A-50DE7140B9B7}"/>
          </ac:picMkLst>
        </pc:picChg>
        <pc:picChg chg="add mod">
          <ac:chgData name="Hannah Rockett" userId="4c5a52d3-edc6-4662-9aad-b0802ce74779" providerId="ADAL" clId="{CB037407-A853-4E7B-80BF-13CF31137C8C}" dt="2024-10-16T16:19:05.582" v="30"/>
          <ac:picMkLst>
            <pc:docMk/>
            <pc:sldMk cId="0" sldId="311"/>
            <ac:picMk id="40" creationId="{BDC2865B-9B42-E310-1FC2-A86FA921BF67}"/>
          </ac:picMkLst>
        </pc:picChg>
        <pc:picChg chg="add mod">
          <ac:chgData name="Hannah Rockett" userId="4c5a52d3-edc6-4662-9aad-b0802ce74779" providerId="ADAL" clId="{CB037407-A853-4E7B-80BF-13CF31137C8C}" dt="2024-10-16T16:19:10.765" v="31"/>
          <ac:picMkLst>
            <pc:docMk/>
            <pc:sldMk cId="0" sldId="311"/>
            <ac:picMk id="41" creationId="{AA7A02E3-35F2-B501-4E3B-598CC1E7C002}"/>
          </ac:picMkLst>
        </pc:picChg>
      </pc:sldChg>
      <pc:sldChg chg="addSp modSp modAnim">
        <pc:chgData name="Hannah Rockett" userId="4c5a52d3-edc6-4662-9aad-b0802ce74779" providerId="ADAL" clId="{CB037407-A853-4E7B-80BF-13CF31137C8C}" dt="2024-10-16T16:19:25.386" v="32"/>
        <pc:sldMkLst>
          <pc:docMk/>
          <pc:sldMk cId="0" sldId="313"/>
        </pc:sldMkLst>
        <pc:picChg chg="add mod">
          <ac:chgData name="Hannah Rockett" userId="4c5a52d3-edc6-4662-9aad-b0802ce74779" providerId="ADAL" clId="{CB037407-A853-4E7B-80BF-13CF31137C8C}" dt="2024-10-16T16:19:25.386" v="32"/>
          <ac:picMkLst>
            <pc:docMk/>
            <pc:sldMk cId="0" sldId="313"/>
            <ac:picMk id="48" creationId="{A476C07C-BA32-9FF1-5907-CFA5BE230B18}"/>
          </ac:picMkLst>
        </pc:picChg>
      </pc:sldChg>
      <pc:sldChg chg="addSp modSp modAnim">
        <pc:chgData name="Hannah Rockett" userId="4c5a52d3-edc6-4662-9aad-b0802ce74779" providerId="ADAL" clId="{CB037407-A853-4E7B-80BF-13CF31137C8C}" dt="2024-10-16T16:19:38.233" v="33"/>
        <pc:sldMkLst>
          <pc:docMk/>
          <pc:sldMk cId="0" sldId="314"/>
        </pc:sldMkLst>
        <pc:picChg chg="add mod">
          <ac:chgData name="Hannah Rockett" userId="4c5a52d3-edc6-4662-9aad-b0802ce74779" providerId="ADAL" clId="{CB037407-A853-4E7B-80BF-13CF31137C8C}" dt="2024-10-16T16:19:38.233" v="33"/>
          <ac:picMkLst>
            <pc:docMk/>
            <pc:sldMk cId="0" sldId="314"/>
            <ac:picMk id="46" creationId="{96F276F6-EFFF-9F86-8EB8-3CE05A97AD46}"/>
          </ac:picMkLst>
        </pc:picChg>
      </pc:sldChg>
      <pc:sldChg chg="addSp modSp modAnim">
        <pc:chgData name="Hannah Rockett" userId="4c5a52d3-edc6-4662-9aad-b0802ce74779" providerId="ADAL" clId="{CB037407-A853-4E7B-80BF-13CF31137C8C}" dt="2024-10-16T16:19:45.198" v="34"/>
        <pc:sldMkLst>
          <pc:docMk/>
          <pc:sldMk cId="0" sldId="315"/>
        </pc:sldMkLst>
        <pc:picChg chg="add mod">
          <ac:chgData name="Hannah Rockett" userId="4c5a52d3-edc6-4662-9aad-b0802ce74779" providerId="ADAL" clId="{CB037407-A853-4E7B-80BF-13CF31137C8C}" dt="2024-10-16T16:19:45.198" v="34"/>
          <ac:picMkLst>
            <pc:docMk/>
            <pc:sldMk cId="0" sldId="315"/>
            <ac:picMk id="49" creationId="{94D55F0B-B13C-B7CE-72AB-E7836805568B}"/>
          </ac:picMkLst>
        </pc:picChg>
      </pc:sldChg>
      <pc:sldChg chg="addSp modSp modAnim">
        <pc:chgData name="Hannah Rockett" userId="4c5a52d3-edc6-4662-9aad-b0802ce74779" providerId="ADAL" clId="{CB037407-A853-4E7B-80BF-13CF31137C8C}" dt="2024-10-16T16:20:54.909" v="35"/>
        <pc:sldMkLst>
          <pc:docMk/>
          <pc:sldMk cId="1801374772" sldId="338"/>
        </pc:sldMkLst>
        <pc:picChg chg="add mod">
          <ac:chgData name="Hannah Rockett" userId="4c5a52d3-edc6-4662-9aad-b0802ce74779" providerId="ADAL" clId="{CB037407-A853-4E7B-80BF-13CF31137C8C}" dt="2024-10-16T16:20:54.909" v="35"/>
          <ac:picMkLst>
            <pc:docMk/>
            <pc:sldMk cId="1801374772" sldId="338"/>
            <ac:picMk id="3" creationId="{5DEE62E2-5AF1-BB6B-FBC3-9BC8EA8579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D69D0-0898-EADE-717B-571743E65C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82FAA-8A7F-296C-30FC-9D54C99DB5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348A-6FAB-8445-9573-FF858F5B208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A14B4-8972-0798-63FF-600AAD3F78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5A6EA-402E-5A84-7A0A-825BA8FDA5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7FB00-33CE-4C48-B88D-1105BA25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4635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56521-BC3C-2348-BF39-5663477104A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DFA9-D30A-AA4F-8BF6-5E80941A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5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6DFA9-D30A-AA4F-8BF6-5E80941A86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" y="10263177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6350">
            <a:solidFill>
              <a:srgbClr val="7732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647999" y="10263177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6350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299" y="1055106"/>
            <a:ext cx="535241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04" y="1823656"/>
            <a:ext cx="6399530" cy="5535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05668" y="10281574"/>
            <a:ext cx="245745" cy="13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4a"/><Relationship Id="rId13" Type="http://schemas.microsoft.com/office/2007/relationships/media" Target="../media/media30.m4a"/><Relationship Id="rId18" Type="http://schemas.openxmlformats.org/officeDocument/2006/relationships/image" Target="../media/image4.png"/><Relationship Id="rId3" Type="http://schemas.microsoft.com/office/2007/relationships/media" Target="../media/media25.m4a"/><Relationship Id="rId7" Type="http://schemas.microsoft.com/office/2007/relationships/media" Target="../media/media27.m4a"/><Relationship Id="rId12" Type="http://schemas.openxmlformats.org/officeDocument/2006/relationships/audio" Target="../media/media29.m4a"/><Relationship Id="rId17" Type="http://schemas.openxmlformats.org/officeDocument/2006/relationships/slideLayout" Target="../slideLayouts/slideLayout3.xml"/><Relationship Id="rId2" Type="http://schemas.openxmlformats.org/officeDocument/2006/relationships/audio" Target="../media/media24.m4a"/><Relationship Id="rId16" Type="http://schemas.openxmlformats.org/officeDocument/2006/relationships/audio" Target="../media/media31.m4a"/><Relationship Id="rId1" Type="http://schemas.microsoft.com/office/2007/relationships/media" Target="../media/media24.m4a"/><Relationship Id="rId6" Type="http://schemas.openxmlformats.org/officeDocument/2006/relationships/audio" Target="../media/media26.m4a"/><Relationship Id="rId11" Type="http://schemas.microsoft.com/office/2007/relationships/media" Target="../media/media29.m4a"/><Relationship Id="rId5" Type="http://schemas.microsoft.com/office/2007/relationships/media" Target="../media/media26.m4a"/><Relationship Id="rId15" Type="http://schemas.microsoft.com/office/2007/relationships/media" Target="../media/media31.m4a"/><Relationship Id="rId10" Type="http://schemas.openxmlformats.org/officeDocument/2006/relationships/audio" Target="../media/media28.m4a"/><Relationship Id="rId4" Type="http://schemas.openxmlformats.org/officeDocument/2006/relationships/audio" Target="../media/media25.m4a"/><Relationship Id="rId9" Type="http://schemas.microsoft.com/office/2007/relationships/media" Target="../media/media28.m4a"/><Relationship Id="rId14" Type="http://schemas.openxmlformats.org/officeDocument/2006/relationships/audio" Target="../media/media30.m4a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audio" Target="../media/media32.m4a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microsoft.com/office/2007/relationships/media" Target="../media/media32.m4a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audio" Target="../media/media33.m4a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microsoft.com/office/2007/relationships/media" Target="../media/media33.m4a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3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audio" Target="../media/media34.m4a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microsoft.com/office/2007/relationships/media" Target="../media/media34.m4a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4.png"/><Relationship Id="rId4" Type="http://schemas.openxmlformats.org/officeDocument/2006/relationships/image" Target="../media/image62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1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.m4a"/><Relationship Id="rId18" Type="http://schemas.openxmlformats.org/officeDocument/2006/relationships/audio" Target="../media/media10.m4a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microsoft.com/office/2007/relationships/media" Target="../media/media10.m4a"/><Relationship Id="rId2" Type="http://schemas.openxmlformats.org/officeDocument/2006/relationships/audio" Target="../media/media2.m4a"/><Relationship Id="rId16" Type="http://schemas.openxmlformats.org/officeDocument/2006/relationships/audio" Target="../media/media9.m4a"/><Relationship Id="rId20" Type="http://schemas.openxmlformats.org/officeDocument/2006/relationships/image" Target="../media/image4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microsoft.com/office/2007/relationships/media" Target="../media/media9.m4a"/><Relationship Id="rId10" Type="http://schemas.openxmlformats.org/officeDocument/2006/relationships/audio" Target="../media/media6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slideLayout" Target="../slideLayouts/slideLayout2.xml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5" Type="http://schemas.microsoft.com/office/2007/relationships/media" Target="../media/media13.m4a"/><Relationship Id="rId10" Type="http://schemas.openxmlformats.org/officeDocument/2006/relationships/audio" Target="../media/media15.m4a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slideLayout" Target="../slideLayouts/slideLayout2.xml"/><Relationship Id="rId3" Type="http://schemas.microsoft.com/office/2007/relationships/media" Target="../media/media18.m4a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5" Type="http://schemas.microsoft.com/office/2007/relationships/media" Target="../media/media19.m4a"/><Relationship Id="rId10" Type="http://schemas.openxmlformats.org/officeDocument/2006/relationships/audio" Target="../media/media21.m4a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B4C9-74EE-DA3D-1C48-732989D3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3CB17-8372-014E-2810-513953585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BE8241-C4E1-A6BD-5678-EDE47F2CC606}"/>
              </a:ext>
            </a:extLst>
          </p:cNvPr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24C37729-C60A-54AF-70EC-E8497C110A4B}"/>
                </a:ext>
              </a:extLst>
            </p:cNvPr>
            <p:cNvSpPr/>
            <p:nvPr/>
          </p:nvSpPr>
          <p:spPr>
            <a:xfrm>
              <a:off x="0" y="0"/>
              <a:ext cx="7560309" cy="10692130"/>
            </a:xfrm>
            <a:custGeom>
              <a:avLst/>
              <a:gdLst/>
              <a:ahLst/>
              <a:cxnLst/>
              <a:rect l="l" t="t" r="r" b="b"/>
              <a:pathLst>
                <a:path w="7560309" h="10692130">
                  <a:moveTo>
                    <a:pt x="7559992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7559992" y="1069200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773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206C2C42-EF3A-5D44-8CC1-4A39D8020F9C}"/>
                </a:ext>
              </a:extLst>
            </p:cNvPr>
            <p:cNvSpPr txBox="1"/>
            <p:nvPr/>
          </p:nvSpPr>
          <p:spPr>
            <a:xfrm>
              <a:off x="635299" y="6278357"/>
              <a:ext cx="4714240" cy="188404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600" b="1" dirty="0">
                  <a:solidFill>
                    <a:srgbClr val="FFFFFF"/>
                  </a:solidFill>
                  <a:latin typeface="Montserrat ExtraBold"/>
                  <a:cs typeface="Montserrat ExtraBold"/>
                </a:rPr>
                <a:t>SECTION</a:t>
              </a:r>
              <a:r>
                <a:rPr sz="6600" b="1" spc="-45" dirty="0">
                  <a:solidFill>
                    <a:srgbClr val="FFFFFF"/>
                  </a:solidFill>
                  <a:latin typeface="Montserrat ExtraBold"/>
                  <a:cs typeface="Montserrat ExtraBold"/>
                </a:rPr>
                <a:t> </a:t>
              </a:r>
              <a:r>
                <a:rPr sz="6600" b="1" spc="-50" dirty="0">
                  <a:solidFill>
                    <a:srgbClr val="FFFFFF"/>
                  </a:solidFill>
                  <a:latin typeface="Montserrat ExtraBold"/>
                  <a:cs typeface="Montserrat ExtraBold"/>
                </a:rPr>
                <a:t>3</a:t>
              </a:r>
              <a:endParaRPr sz="6600">
                <a:latin typeface="Montserrat ExtraBold"/>
                <a:cs typeface="Montserrat ExtraBold"/>
              </a:endParaRPr>
            </a:p>
            <a:p>
              <a:pPr marL="12700">
                <a:lnSpc>
                  <a:spcPct val="100000"/>
                </a:lnSpc>
                <a:spcBef>
                  <a:spcPts val="200"/>
                </a:spcBef>
              </a:pPr>
              <a:r>
                <a:rPr sz="5400" dirty="0">
                  <a:solidFill>
                    <a:srgbClr val="FFFFFF"/>
                  </a:solidFill>
                  <a:latin typeface="Montserrat Medium"/>
                  <a:cs typeface="Montserrat Medium"/>
                </a:rPr>
                <a:t>Safety</a:t>
              </a:r>
              <a:r>
                <a:rPr sz="5400" spc="-95" dirty="0">
                  <a:solidFill>
                    <a:srgbClr val="FFFFFF"/>
                  </a:solidFill>
                  <a:latin typeface="Montserrat Medium"/>
                  <a:cs typeface="Montserrat Medium"/>
                </a:rPr>
                <a:t> </a:t>
              </a:r>
              <a:r>
                <a:rPr sz="5400" spc="-10" dirty="0">
                  <a:solidFill>
                    <a:srgbClr val="FFFFFF"/>
                  </a:solidFill>
                  <a:latin typeface="Montserrat Medium"/>
                  <a:cs typeface="Montserrat Medium"/>
                </a:rPr>
                <a:t>First</a:t>
              </a:r>
              <a:endParaRPr sz="5400">
                <a:latin typeface="Montserrat Medium"/>
                <a:cs typeface="Montserrat Medium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490A7A33-8259-F7A0-D97C-2B59FE9B637A}"/>
                </a:ext>
              </a:extLst>
            </p:cNvPr>
            <p:cNvSpPr/>
            <p:nvPr/>
          </p:nvSpPr>
          <p:spPr>
            <a:xfrm>
              <a:off x="647999" y="6061753"/>
              <a:ext cx="6264275" cy="0"/>
            </a:xfrm>
            <a:custGeom>
              <a:avLst/>
              <a:gdLst/>
              <a:ahLst/>
              <a:cxnLst/>
              <a:rect l="l" t="t" r="r" b="b"/>
              <a:pathLst>
                <a:path w="6264275">
                  <a:moveTo>
                    <a:pt x="0" y="0"/>
                  </a:moveTo>
                  <a:lnTo>
                    <a:pt x="6263995" y="0"/>
                  </a:lnTo>
                </a:path>
              </a:pathLst>
            </a:custGeom>
            <a:ln w="63500">
              <a:solidFill>
                <a:srgbClr val="9562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BEA812DD-8836-A35D-9549-104EBB5F123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503" y="2850324"/>
              <a:ext cx="3273785" cy="2679700"/>
            </a:xfrm>
            <a:prstGeom prst="rect">
              <a:avLst/>
            </a:prstGeom>
          </p:spPr>
        </p:pic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6755AA49-1980-5718-3A40-47C4AECABB12}"/>
                </a:ext>
              </a:extLst>
            </p:cNvPr>
            <p:cNvGrpSpPr/>
            <p:nvPr/>
          </p:nvGrpSpPr>
          <p:grpSpPr>
            <a:xfrm>
              <a:off x="647999" y="10260000"/>
              <a:ext cx="6264275" cy="180340"/>
              <a:chOff x="647999" y="10260000"/>
              <a:chExt cx="6264275" cy="180340"/>
            </a:xfrm>
          </p:grpSpPr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908396CE-F424-527C-AC61-88AE669D5CEF}"/>
                  </a:ext>
                </a:extLst>
              </p:cNvPr>
              <p:cNvSpPr/>
              <p:nvPr/>
            </p:nvSpPr>
            <p:spPr>
              <a:xfrm>
                <a:off x="647999" y="10263177"/>
                <a:ext cx="62642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64275">
                    <a:moveTo>
                      <a:pt x="0" y="0"/>
                    </a:moveTo>
                    <a:lnTo>
                      <a:pt x="6263995" y="0"/>
                    </a:lnTo>
                  </a:path>
                </a:pathLst>
              </a:custGeom>
              <a:ln w="6350">
                <a:solidFill>
                  <a:srgbClr val="9562A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728CD7BB-8DBB-AC66-2985-ED5D7E811C8E}"/>
                  </a:ext>
                </a:extLst>
              </p:cNvPr>
              <p:cNvSpPr/>
              <p:nvPr/>
            </p:nvSpPr>
            <p:spPr>
              <a:xfrm>
                <a:off x="6732003" y="10260000"/>
                <a:ext cx="180340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80340" h="180340">
                    <a:moveTo>
                      <a:pt x="179997" y="0"/>
                    </a:moveTo>
                    <a:lnTo>
                      <a:pt x="0" y="0"/>
                    </a:lnTo>
                    <a:lnTo>
                      <a:pt x="0" y="179997"/>
                    </a:lnTo>
                    <a:lnTo>
                      <a:pt x="179997" y="179997"/>
                    </a:lnTo>
                    <a:lnTo>
                      <a:pt x="179997" y="0"/>
                    </a:lnTo>
                    <a:close/>
                  </a:path>
                </a:pathLst>
              </a:custGeom>
              <a:solidFill>
                <a:srgbClr val="9562A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D45909F3-C1AC-2E07-FDC4-AFF034E6D956}"/>
                </a:ext>
              </a:extLst>
            </p:cNvPr>
            <p:cNvSpPr txBox="1"/>
            <p:nvPr/>
          </p:nvSpPr>
          <p:spPr>
            <a:xfrm>
              <a:off x="6746137" y="10281574"/>
              <a:ext cx="151765" cy="133985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75"/>
                </a:spcBef>
              </a:pPr>
              <a:r>
                <a:rPr sz="700" b="1" spc="-25" dirty="0">
                  <a:solidFill>
                    <a:srgbClr val="FFFFFF"/>
                  </a:solidFill>
                  <a:latin typeface="Montserrat"/>
                  <a:cs typeface="Montserrat"/>
                </a:rPr>
                <a:t>119</a:t>
              </a:r>
              <a:endParaRPr sz="700">
                <a:latin typeface="Montserrat"/>
                <a:cs typeface="Montserrat"/>
              </a:endParaRPr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79B5476D-DF2A-3160-B1C2-00FF32883CC0}"/>
                </a:ext>
              </a:extLst>
            </p:cNvPr>
            <p:cNvSpPr txBox="1"/>
            <p:nvPr/>
          </p:nvSpPr>
          <p:spPr>
            <a:xfrm>
              <a:off x="635299" y="10300421"/>
              <a:ext cx="661035" cy="118745"/>
            </a:xfrm>
            <a:prstGeom prst="rect">
              <a:avLst/>
            </a:prstGeom>
          </p:spPr>
          <p:txBody>
            <a:bodyPr vert="horz" wrap="square" lIns="0" tIns="1016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0"/>
                </a:spcBef>
              </a:pPr>
              <a:r>
                <a:rPr sz="600" b="1" dirty="0">
                  <a:solidFill>
                    <a:srgbClr val="FFFFFF"/>
                  </a:solidFill>
                  <a:latin typeface="Montserrat SemiBold"/>
                  <a:cs typeface="Montserrat SemiBold"/>
                </a:rPr>
                <a:t>Spending</a:t>
              </a:r>
              <a:r>
                <a:rPr sz="600" b="1" spc="-30" dirty="0">
                  <a:solidFill>
                    <a:srgbClr val="FFFFFF"/>
                  </a:solidFill>
                  <a:latin typeface="Montserrat SemiBold"/>
                  <a:cs typeface="Montserrat SemiBold"/>
                </a:rPr>
                <a:t> </a:t>
              </a:r>
              <a:r>
                <a:rPr sz="600" b="1" spc="-10" dirty="0">
                  <a:solidFill>
                    <a:srgbClr val="FFFFFF"/>
                  </a:solidFill>
                  <a:latin typeface="Montserrat SemiBold"/>
                  <a:cs typeface="Montserrat SemiBold"/>
                </a:rPr>
                <a:t>Sense</a:t>
              </a:r>
              <a:endParaRPr sz="600">
                <a:latin typeface="Montserrat SemiBold"/>
                <a:cs typeface="Montserrat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57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0698FC5-70B1-E352-24C5-42EB49C43E0D}"/>
              </a:ext>
            </a:extLst>
          </p:cNvPr>
          <p:cNvSpPr txBox="1"/>
          <p:nvPr/>
        </p:nvSpPr>
        <p:spPr>
          <a:xfrm>
            <a:off x="5684339" y="10285283"/>
            <a:ext cx="122047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3:3</a:t>
            </a:r>
            <a:r>
              <a:rPr sz="600" b="1" spc="15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 dirty="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r>
              <a:rPr sz="600" b="1" spc="45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050" b="1" spc="-37" baseline="3968" dirty="0">
                <a:solidFill>
                  <a:srgbClr val="FFFFFF"/>
                </a:solidFill>
                <a:latin typeface="Montserrat"/>
                <a:cs typeface="Montserrat"/>
              </a:rPr>
              <a:t>137</a:t>
            </a:r>
            <a:endParaRPr sz="1050" baseline="3968" dirty="0">
              <a:latin typeface="Montserrat"/>
              <a:cs typeface="Montserra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EE1625E-A1B5-75B9-AD9B-3C2DD3EA8988}"/>
              </a:ext>
            </a:extLst>
          </p:cNvPr>
          <p:cNvSpPr txBox="1"/>
          <p:nvPr/>
        </p:nvSpPr>
        <p:spPr>
          <a:xfrm>
            <a:off x="635327" y="10297983"/>
            <a:ext cx="17475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 dirty="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dirty="0">
                <a:solidFill>
                  <a:srgbClr val="13303C"/>
                </a:solidFill>
                <a:latin typeface="Montserrat"/>
                <a:cs typeface="Montserrat"/>
              </a:rPr>
              <a:t>Protecting</a:t>
            </a:r>
            <a:r>
              <a:rPr sz="6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13303C"/>
                </a:solidFill>
                <a:latin typeface="Montserrat"/>
                <a:cs typeface="Montserrat"/>
              </a:rPr>
              <a:t>yourself</a:t>
            </a:r>
            <a:r>
              <a:rPr sz="6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 dirty="0">
                <a:solidFill>
                  <a:srgbClr val="13303C"/>
                </a:solidFill>
                <a:latin typeface="Montserrat"/>
                <a:cs typeface="Montserrat"/>
              </a:rPr>
              <a:t>online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C318143-8459-2254-13F8-14376F3C6F7D}"/>
              </a:ext>
            </a:extLst>
          </p:cNvPr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3:3</a:t>
            </a:r>
            <a:r>
              <a:rPr sz="1100" b="1" spc="2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72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276C27A-761D-6A33-3D50-B7A6B7C3773F}"/>
              </a:ext>
            </a:extLst>
          </p:cNvPr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DDEC08AA-AD46-A5B5-0A00-CE9E31E9CE31}"/>
              </a:ext>
            </a:extLst>
          </p:cNvPr>
          <p:cNvSpPr txBox="1"/>
          <p:nvPr/>
        </p:nvSpPr>
        <p:spPr>
          <a:xfrm>
            <a:off x="635299" y="1058358"/>
            <a:ext cx="53574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40" dirty="0">
                <a:solidFill>
                  <a:srgbClr val="77328A"/>
                </a:solidFill>
                <a:latin typeface="Montserrat ExtraBold"/>
                <a:cs typeface="Montserrat ExtraBold"/>
              </a:rPr>
              <a:t>Top</a:t>
            </a:r>
            <a:r>
              <a:rPr sz="2200" b="1" spc="-110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2200" b="1" dirty="0">
                <a:solidFill>
                  <a:srgbClr val="77328A"/>
                </a:solidFill>
                <a:latin typeface="Montserrat ExtraBold"/>
                <a:cs typeface="Montserrat ExtraBold"/>
              </a:rPr>
              <a:t>10</a:t>
            </a:r>
            <a:r>
              <a:rPr sz="2200" b="1" spc="-110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2200" b="1" dirty="0">
                <a:solidFill>
                  <a:srgbClr val="77328A"/>
                </a:solidFill>
                <a:latin typeface="Montserrat ExtraBold"/>
                <a:cs typeface="Montserrat ExtraBold"/>
              </a:rPr>
              <a:t>tips</a:t>
            </a:r>
            <a:r>
              <a:rPr sz="2200" b="1" spc="-105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2200" b="1" dirty="0">
                <a:solidFill>
                  <a:srgbClr val="77328A"/>
                </a:solidFill>
                <a:latin typeface="Montserrat ExtraBold"/>
                <a:cs typeface="Montserrat ExtraBold"/>
              </a:rPr>
              <a:t>to</a:t>
            </a:r>
            <a:r>
              <a:rPr sz="2200" b="1" spc="-110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2200" b="1" spc="-20" dirty="0">
                <a:solidFill>
                  <a:srgbClr val="77328A"/>
                </a:solidFill>
                <a:latin typeface="Montserrat ExtraBold"/>
                <a:cs typeface="Montserrat ExtraBold"/>
              </a:rPr>
              <a:t>protect</a:t>
            </a:r>
            <a:r>
              <a:rPr sz="2200" b="1" spc="-105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2200" b="1" spc="-25" dirty="0">
                <a:solidFill>
                  <a:srgbClr val="77328A"/>
                </a:solidFill>
                <a:latin typeface="Montserrat ExtraBold"/>
                <a:cs typeface="Montserrat ExtraBold"/>
              </a:rPr>
              <a:t>yourself</a:t>
            </a:r>
            <a:r>
              <a:rPr sz="2200" b="1" spc="-110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2200" b="1" spc="-10" dirty="0">
                <a:solidFill>
                  <a:srgbClr val="77328A"/>
                </a:solidFill>
                <a:latin typeface="Montserrat ExtraBold"/>
                <a:cs typeface="Montserrat ExtraBold"/>
              </a:rPr>
              <a:t>online</a:t>
            </a:r>
            <a:endParaRPr sz="2200">
              <a:latin typeface="Montserrat ExtraBold"/>
              <a:cs typeface="Montserrat ExtraBold"/>
            </a:endParaRPr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331F7085-6470-4668-F96C-F1F79E6BEF5D}"/>
              </a:ext>
            </a:extLst>
          </p:cNvPr>
          <p:cNvGrpSpPr/>
          <p:nvPr/>
        </p:nvGrpSpPr>
        <p:grpSpPr>
          <a:xfrm>
            <a:off x="647999" y="1692003"/>
            <a:ext cx="6264275" cy="8148320"/>
            <a:chOff x="647999" y="1692003"/>
            <a:chExt cx="6264275" cy="8148320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A18051A5-40AC-03E3-5C81-E45D7FF1C43E}"/>
                </a:ext>
              </a:extLst>
            </p:cNvPr>
            <p:cNvSpPr/>
            <p:nvPr/>
          </p:nvSpPr>
          <p:spPr>
            <a:xfrm>
              <a:off x="647999" y="1692003"/>
              <a:ext cx="6264275" cy="8148320"/>
            </a:xfrm>
            <a:custGeom>
              <a:avLst/>
              <a:gdLst/>
              <a:ahLst/>
              <a:cxnLst/>
              <a:rect l="l" t="t" r="r" b="b"/>
              <a:pathLst>
                <a:path w="6264275" h="8148320">
                  <a:moveTo>
                    <a:pt x="611159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7995602"/>
                  </a:lnTo>
                  <a:lnTo>
                    <a:pt x="7769" y="8043770"/>
                  </a:lnTo>
                  <a:lnTo>
                    <a:pt x="29405" y="8085605"/>
                  </a:lnTo>
                  <a:lnTo>
                    <a:pt x="62396" y="8118596"/>
                  </a:lnTo>
                  <a:lnTo>
                    <a:pt x="104231" y="8140232"/>
                  </a:lnTo>
                  <a:lnTo>
                    <a:pt x="152400" y="8148002"/>
                  </a:lnTo>
                  <a:lnTo>
                    <a:pt x="6111595" y="8148002"/>
                  </a:lnTo>
                  <a:lnTo>
                    <a:pt x="6159768" y="8140232"/>
                  </a:lnTo>
                  <a:lnTo>
                    <a:pt x="6201604" y="8118596"/>
                  </a:lnTo>
                  <a:lnTo>
                    <a:pt x="6234593" y="8085605"/>
                  </a:lnTo>
                  <a:lnTo>
                    <a:pt x="6256226" y="8043770"/>
                  </a:lnTo>
                  <a:lnTo>
                    <a:pt x="6263995" y="7995602"/>
                  </a:lnTo>
                  <a:lnTo>
                    <a:pt x="6263995" y="152400"/>
                  </a:lnTo>
                  <a:lnTo>
                    <a:pt x="6256226" y="104231"/>
                  </a:lnTo>
                  <a:lnTo>
                    <a:pt x="6234593" y="62396"/>
                  </a:lnTo>
                  <a:lnTo>
                    <a:pt x="6201604" y="29405"/>
                  </a:lnTo>
                  <a:lnTo>
                    <a:pt x="6159768" y="7769"/>
                  </a:lnTo>
                  <a:lnTo>
                    <a:pt x="6111595" y="0"/>
                  </a:lnTo>
                  <a:close/>
                </a:path>
              </a:pathLst>
            </a:custGeom>
            <a:solidFill>
              <a:srgbClr val="F8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854FB2E9-D7BC-C566-FDFB-E4D11C6FFCC7}"/>
                </a:ext>
              </a:extLst>
            </p:cNvPr>
            <p:cNvSpPr/>
            <p:nvPr/>
          </p:nvSpPr>
          <p:spPr>
            <a:xfrm>
              <a:off x="828003" y="1928788"/>
              <a:ext cx="414020" cy="414020"/>
            </a:xfrm>
            <a:custGeom>
              <a:avLst/>
              <a:gdLst/>
              <a:ahLst/>
              <a:cxnLst/>
              <a:rect l="l" t="t" r="r" b="b"/>
              <a:pathLst>
                <a:path w="414019" h="414019">
                  <a:moveTo>
                    <a:pt x="206997" y="0"/>
                  </a:moveTo>
                  <a:lnTo>
                    <a:pt x="159533" y="5466"/>
                  </a:lnTo>
                  <a:lnTo>
                    <a:pt x="115963" y="21038"/>
                  </a:lnTo>
                  <a:lnTo>
                    <a:pt x="77529" y="45473"/>
                  </a:lnTo>
                  <a:lnTo>
                    <a:pt x="45473" y="77529"/>
                  </a:lnTo>
                  <a:lnTo>
                    <a:pt x="21038" y="115963"/>
                  </a:lnTo>
                  <a:lnTo>
                    <a:pt x="5466" y="159533"/>
                  </a:lnTo>
                  <a:lnTo>
                    <a:pt x="0" y="206997"/>
                  </a:lnTo>
                  <a:lnTo>
                    <a:pt x="5466" y="254461"/>
                  </a:lnTo>
                  <a:lnTo>
                    <a:pt x="21038" y="298031"/>
                  </a:lnTo>
                  <a:lnTo>
                    <a:pt x="45473" y="336465"/>
                  </a:lnTo>
                  <a:lnTo>
                    <a:pt x="77529" y="368520"/>
                  </a:lnTo>
                  <a:lnTo>
                    <a:pt x="115963" y="392955"/>
                  </a:lnTo>
                  <a:lnTo>
                    <a:pt x="159533" y="408527"/>
                  </a:lnTo>
                  <a:lnTo>
                    <a:pt x="206997" y="413994"/>
                  </a:lnTo>
                  <a:lnTo>
                    <a:pt x="254461" y="408527"/>
                  </a:lnTo>
                  <a:lnTo>
                    <a:pt x="298031" y="392955"/>
                  </a:lnTo>
                  <a:lnTo>
                    <a:pt x="336465" y="368520"/>
                  </a:lnTo>
                  <a:lnTo>
                    <a:pt x="368520" y="336465"/>
                  </a:lnTo>
                  <a:lnTo>
                    <a:pt x="392955" y="298031"/>
                  </a:lnTo>
                  <a:lnTo>
                    <a:pt x="408527" y="254461"/>
                  </a:lnTo>
                  <a:lnTo>
                    <a:pt x="413994" y="206997"/>
                  </a:lnTo>
                  <a:lnTo>
                    <a:pt x="408527" y="159533"/>
                  </a:lnTo>
                  <a:lnTo>
                    <a:pt x="392955" y="115963"/>
                  </a:lnTo>
                  <a:lnTo>
                    <a:pt x="368520" y="77529"/>
                  </a:lnTo>
                  <a:lnTo>
                    <a:pt x="336465" y="45473"/>
                  </a:lnTo>
                  <a:lnTo>
                    <a:pt x="298031" y="21038"/>
                  </a:lnTo>
                  <a:lnTo>
                    <a:pt x="254461" y="5466"/>
                  </a:lnTo>
                  <a:lnTo>
                    <a:pt x="206997" y="0"/>
                  </a:lnTo>
                  <a:close/>
                </a:path>
              </a:pathLst>
            </a:custGeom>
            <a:solidFill>
              <a:srgbClr val="773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0">
            <a:extLst>
              <a:ext uri="{FF2B5EF4-FFF2-40B4-BE49-F238E27FC236}">
                <a16:creationId xmlns:a16="http://schemas.microsoft.com/office/drawing/2014/main" id="{2D0C188E-C7F1-C82D-2628-C941032770B1}"/>
              </a:ext>
            </a:extLst>
          </p:cNvPr>
          <p:cNvSpPr txBox="1"/>
          <p:nvPr/>
        </p:nvSpPr>
        <p:spPr>
          <a:xfrm>
            <a:off x="934426" y="1989359"/>
            <a:ext cx="180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Futura Bold"/>
                <a:cs typeface="Futura Bold"/>
              </a:rPr>
              <a:t>1</a:t>
            </a:r>
            <a:endParaRPr sz="1800">
              <a:latin typeface="Futura Bold"/>
              <a:cs typeface="Futura Bold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5C90BACD-0052-0B94-BD99-8B9C555B1CBF}"/>
              </a:ext>
            </a:extLst>
          </p:cNvPr>
          <p:cNvSpPr txBox="1"/>
          <p:nvPr/>
        </p:nvSpPr>
        <p:spPr>
          <a:xfrm>
            <a:off x="1391398" y="1969243"/>
            <a:ext cx="5184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Never</a:t>
            </a:r>
            <a:r>
              <a:rPr sz="1800" spc="-4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disclose</a:t>
            </a:r>
            <a:r>
              <a:rPr sz="18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your</a:t>
            </a:r>
            <a:r>
              <a:rPr sz="18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security</a:t>
            </a:r>
            <a:r>
              <a:rPr sz="18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details</a:t>
            </a:r>
            <a:r>
              <a:rPr sz="18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8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others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F8ADA465-BD7B-3999-3C7F-004739F4864E}"/>
              </a:ext>
            </a:extLst>
          </p:cNvPr>
          <p:cNvSpPr/>
          <p:nvPr/>
        </p:nvSpPr>
        <p:spPr>
          <a:xfrm>
            <a:off x="828003" y="2567546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19" h="414019">
                <a:moveTo>
                  <a:pt x="206997" y="0"/>
                </a:moveTo>
                <a:lnTo>
                  <a:pt x="159533" y="5466"/>
                </a:lnTo>
                <a:lnTo>
                  <a:pt x="115963" y="21038"/>
                </a:lnTo>
                <a:lnTo>
                  <a:pt x="77529" y="45473"/>
                </a:lnTo>
                <a:lnTo>
                  <a:pt x="45473" y="77529"/>
                </a:lnTo>
                <a:lnTo>
                  <a:pt x="21038" y="115963"/>
                </a:lnTo>
                <a:lnTo>
                  <a:pt x="5466" y="159533"/>
                </a:lnTo>
                <a:lnTo>
                  <a:pt x="0" y="206997"/>
                </a:lnTo>
                <a:lnTo>
                  <a:pt x="5466" y="254461"/>
                </a:lnTo>
                <a:lnTo>
                  <a:pt x="21038" y="298031"/>
                </a:lnTo>
                <a:lnTo>
                  <a:pt x="45473" y="336465"/>
                </a:lnTo>
                <a:lnTo>
                  <a:pt x="77529" y="368520"/>
                </a:lnTo>
                <a:lnTo>
                  <a:pt x="115963" y="392955"/>
                </a:lnTo>
                <a:lnTo>
                  <a:pt x="159533" y="408527"/>
                </a:lnTo>
                <a:lnTo>
                  <a:pt x="206997" y="413994"/>
                </a:lnTo>
                <a:lnTo>
                  <a:pt x="254461" y="408527"/>
                </a:lnTo>
                <a:lnTo>
                  <a:pt x="298031" y="392955"/>
                </a:lnTo>
                <a:lnTo>
                  <a:pt x="336465" y="368520"/>
                </a:lnTo>
                <a:lnTo>
                  <a:pt x="368520" y="336465"/>
                </a:lnTo>
                <a:lnTo>
                  <a:pt x="392955" y="298031"/>
                </a:lnTo>
                <a:lnTo>
                  <a:pt x="408527" y="254461"/>
                </a:lnTo>
                <a:lnTo>
                  <a:pt x="413994" y="206997"/>
                </a:lnTo>
                <a:lnTo>
                  <a:pt x="408527" y="159533"/>
                </a:lnTo>
                <a:lnTo>
                  <a:pt x="392955" y="115963"/>
                </a:lnTo>
                <a:lnTo>
                  <a:pt x="368520" y="77529"/>
                </a:lnTo>
                <a:lnTo>
                  <a:pt x="336465" y="45473"/>
                </a:lnTo>
                <a:lnTo>
                  <a:pt x="298031" y="21038"/>
                </a:lnTo>
                <a:lnTo>
                  <a:pt x="254461" y="5466"/>
                </a:lnTo>
                <a:lnTo>
                  <a:pt x="206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01176A2B-342C-16A1-3942-99FA297CD5EB}"/>
              </a:ext>
            </a:extLst>
          </p:cNvPr>
          <p:cNvSpPr txBox="1"/>
          <p:nvPr/>
        </p:nvSpPr>
        <p:spPr>
          <a:xfrm>
            <a:off x="934426" y="2628117"/>
            <a:ext cx="180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Futura Bold"/>
                <a:cs typeface="Futura Bold"/>
              </a:rPr>
              <a:t>2</a:t>
            </a:r>
            <a:endParaRPr sz="1800">
              <a:latin typeface="Futura Bold"/>
              <a:cs typeface="Futura Bold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9F08762-4520-9B65-0F36-093DE474FC2D}"/>
              </a:ext>
            </a:extLst>
          </p:cNvPr>
          <p:cNvSpPr txBox="1"/>
          <p:nvPr/>
        </p:nvSpPr>
        <p:spPr>
          <a:xfrm>
            <a:off x="1391398" y="2600228"/>
            <a:ext cx="3184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Use</a:t>
            </a:r>
            <a:r>
              <a:rPr sz="18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strong</a:t>
            </a:r>
            <a:r>
              <a:rPr sz="18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passwords/PINs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DF93652A-95CE-4518-A9C0-A42468E1B3CC}"/>
              </a:ext>
            </a:extLst>
          </p:cNvPr>
          <p:cNvSpPr/>
          <p:nvPr/>
        </p:nvSpPr>
        <p:spPr>
          <a:xfrm>
            <a:off x="828003" y="3309280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19" h="414020">
                <a:moveTo>
                  <a:pt x="206997" y="0"/>
                </a:moveTo>
                <a:lnTo>
                  <a:pt x="159533" y="5466"/>
                </a:lnTo>
                <a:lnTo>
                  <a:pt x="115963" y="21038"/>
                </a:lnTo>
                <a:lnTo>
                  <a:pt x="77529" y="45473"/>
                </a:lnTo>
                <a:lnTo>
                  <a:pt x="45473" y="77529"/>
                </a:lnTo>
                <a:lnTo>
                  <a:pt x="21038" y="115963"/>
                </a:lnTo>
                <a:lnTo>
                  <a:pt x="5466" y="159533"/>
                </a:lnTo>
                <a:lnTo>
                  <a:pt x="0" y="206997"/>
                </a:lnTo>
                <a:lnTo>
                  <a:pt x="5466" y="254461"/>
                </a:lnTo>
                <a:lnTo>
                  <a:pt x="21038" y="298031"/>
                </a:lnTo>
                <a:lnTo>
                  <a:pt x="45473" y="336465"/>
                </a:lnTo>
                <a:lnTo>
                  <a:pt x="77529" y="368520"/>
                </a:lnTo>
                <a:lnTo>
                  <a:pt x="115963" y="392955"/>
                </a:lnTo>
                <a:lnTo>
                  <a:pt x="159533" y="408527"/>
                </a:lnTo>
                <a:lnTo>
                  <a:pt x="206997" y="413994"/>
                </a:lnTo>
                <a:lnTo>
                  <a:pt x="254461" y="408527"/>
                </a:lnTo>
                <a:lnTo>
                  <a:pt x="298031" y="392955"/>
                </a:lnTo>
                <a:lnTo>
                  <a:pt x="336465" y="368520"/>
                </a:lnTo>
                <a:lnTo>
                  <a:pt x="368520" y="336465"/>
                </a:lnTo>
                <a:lnTo>
                  <a:pt x="392955" y="298031"/>
                </a:lnTo>
                <a:lnTo>
                  <a:pt x="408527" y="254461"/>
                </a:lnTo>
                <a:lnTo>
                  <a:pt x="413994" y="206997"/>
                </a:lnTo>
                <a:lnTo>
                  <a:pt x="408527" y="159533"/>
                </a:lnTo>
                <a:lnTo>
                  <a:pt x="392955" y="115963"/>
                </a:lnTo>
                <a:lnTo>
                  <a:pt x="368520" y="77529"/>
                </a:lnTo>
                <a:lnTo>
                  <a:pt x="336465" y="45473"/>
                </a:lnTo>
                <a:lnTo>
                  <a:pt x="298031" y="21038"/>
                </a:lnTo>
                <a:lnTo>
                  <a:pt x="254461" y="5466"/>
                </a:lnTo>
                <a:lnTo>
                  <a:pt x="206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6CAEC90E-25CF-05DC-3394-C23E12AA4A95}"/>
              </a:ext>
            </a:extLst>
          </p:cNvPr>
          <p:cNvSpPr txBox="1"/>
          <p:nvPr/>
        </p:nvSpPr>
        <p:spPr>
          <a:xfrm>
            <a:off x="934426" y="3369852"/>
            <a:ext cx="180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Futura Bold"/>
                <a:cs typeface="Futura Bold"/>
              </a:rPr>
              <a:t>3</a:t>
            </a:r>
            <a:endParaRPr sz="1800">
              <a:latin typeface="Futura Bold"/>
              <a:cs typeface="Futura Bold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CB129583-0DD8-089A-4D6E-2E8CEFDB840A}"/>
              </a:ext>
            </a:extLst>
          </p:cNvPr>
          <p:cNvSpPr txBox="1"/>
          <p:nvPr/>
        </p:nvSpPr>
        <p:spPr>
          <a:xfrm>
            <a:off x="1391398" y="3162512"/>
            <a:ext cx="44881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Do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not</a:t>
            </a:r>
            <a:r>
              <a:rPr sz="18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use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8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same</a:t>
            </a:r>
            <a:r>
              <a:rPr sz="18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password/PIN </a:t>
            </a:r>
            <a:r>
              <a:rPr sz="18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for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more</a:t>
            </a:r>
            <a:r>
              <a:rPr sz="18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than</a:t>
            </a:r>
            <a:r>
              <a:rPr sz="18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one</a:t>
            </a:r>
            <a:r>
              <a:rPr sz="18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account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A1AE6E62-4626-B8A4-9339-1B8E0BC2B688}"/>
              </a:ext>
            </a:extLst>
          </p:cNvPr>
          <p:cNvSpPr/>
          <p:nvPr/>
        </p:nvSpPr>
        <p:spPr>
          <a:xfrm>
            <a:off x="828003" y="4160923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19" h="414020">
                <a:moveTo>
                  <a:pt x="206997" y="0"/>
                </a:moveTo>
                <a:lnTo>
                  <a:pt x="159533" y="5466"/>
                </a:lnTo>
                <a:lnTo>
                  <a:pt x="115963" y="21038"/>
                </a:lnTo>
                <a:lnTo>
                  <a:pt x="77529" y="45473"/>
                </a:lnTo>
                <a:lnTo>
                  <a:pt x="45473" y="77529"/>
                </a:lnTo>
                <a:lnTo>
                  <a:pt x="21038" y="115963"/>
                </a:lnTo>
                <a:lnTo>
                  <a:pt x="5466" y="159533"/>
                </a:lnTo>
                <a:lnTo>
                  <a:pt x="0" y="206997"/>
                </a:lnTo>
                <a:lnTo>
                  <a:pt x="5466" y="254461"/>
                </a:lnTo>
                <a:lnTo>
                  <a:pt x="21038" y="298031"/>
                </a:lnTo>
                <a:lnTo>
                  <a:pt x="45473" y="336465"/>
                </a:lnTo>
                <a:lnTo>
                  <a:pt x="77529" y="368520"/>
                </a:lnTo>
                <a:lnTo>
                  <a:pt x="115963" y="392955"/>
                </a:lnTo>
                <a:lnTo>
                  <a:pt x="159533" y="408527"/>
                </a:lnTo>
                <a:lnTo>
                  <a:pt x="206997" y="413994"/>
                </a:lnTo>
                <a:lnTo>
                  <a:pt x="254461" y="408527"/>
                </a:lnTo>
                <a:lnTo>
                  <a:pt x="298031" y="392955"/>
                </a:lnTo>
                <a:lnTo>
                  <a:pt x="336465" y="368520"/>
                </a:lnTo>
                <a:lnTo>
                  <a:pt x="368520" y="336465"/>
                </a:lnTo>
                <a:lnTo>
                  <a:pt x="392955" y="298031"/>
                </a:lnTo>
                <a:lnTo>
                  <a:pt x="408527" y="254461"/>
                </a:lnTo>
                <a:lnTo>
                  <a:pt x="413994" y="206997"/>
                </a:lnTo>
                <a:lnTo>
                  <a:pt x="408527" y="159533"/>
                </a:lnTo>
                <a:lnTo>
                  <a:pt x="392955" y="115963"/>
                </a:lnTo>
                <a:lnTo>
                  <a:pt x="368520" y="77529"/>
                </a:lnTo>
                <a:lnTo>
                  <a:pt x="336465" y="45473"/>
                </a:lnTo>
                <a:lnTo>
                  <a:pt x="298031" y="21038"/>
                </a:lnTo>
                <a:lnTo>
                  <a:pt x="254461" y="5466"/>
                </a:lnTo>
                <a:lnTo>
                  <a:pt x="206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F442995A-39B9-F352-89B7-326782F85461}"/>
              </a:ext>
            </a:extLst>
          </p:cNvPr>
          <p:cNvSpPr txBox="1"/>
          <p:nvPr/>
        </p:nvSpPr>
        <p:spPr>
          <a:xfrm>
            <a:off x="934426" y="4221496"/>
            <a:ext cx="180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Futura Bold"/>
                <a:cs typeface="Futura Bold"/>
              </a:rPr>
              <a:t>4</a:t>
            </a:r>
            <a:endParaRPr sz="1800">
              <a:latin typeface="Futura Bold"/>
              <a:cs typeface="Futura Bold"/>
            </a:endParaRP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CAF841AF-A8A8-B384-9E23-7C1A2DFC1323}"/>
              </a:ext>
            </a:extLst>
          </p:cNvPr>
          <p:cNvSpPr txBox="1"/>
          <p:nvPr/>
        </p:nvSpPr>
        <p:spPr>
          <a:xfrm>
            <a:off x="1391398" y="4205037"/>
            <a:ext cx="39484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Never</a:t>
            </a:r>
            <a:r>
              <a:rPr sz="1800" spc="-6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write</a:t>
            </a:r>
            <a:r>
              <a:rPr sz="1800" spc="-5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your</a:t>
            </a:r>
            <a:r>
              <a:rPr sz="1800" spc="-6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passwords</a:t>
            </a:r>
            <a:r>
              <a:rPr sz="1800" spc="-5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down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34061D21-ECC0-3CDF-7813-C2A2436292DC}"/>
              </a:ext>
            </a:extLst>
          </p:cNvPr>
          <p:cNvSpPr/>
          <p:nvPr/>
        </p:nvSpPr>
        <p:spPr>
          <a:xfrm>
            <a:off x="828003" y="4806627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19" h="414020">
                <a:moveTo>
                  <a:pt x="206997" y="0"/>
                </a:moveTo>
                <a:lnTo>
                  <a:pt x="159533" y="5466"/>
                </a:lnTo>
                <a:lnTo>
                  <a:pt x="115963" y="21038"/>
                </a:lnTo>
                <a:lnTo>
                  <a:pt x="77529" y="45473"/>
                </a:lnTo>
                <a:lnTo>
                  <a:pt x="45473" y="77529"/>
                </a:lnTo>
                <a:lnTo>
                  <a:pt x="21038" y="115963"/>
                </a:lnTo>
                <a:lnTo>
                  <a:pt x="5466" y="159533"/>
                </a:lnTo>
                <a:lnTo>
                  <a:pt x="0" y="206997"/>
                </a:lnTo>
                <a:lnTo>
                  <a:pt x="5466" y="254461"/>
                </a:lnTo>
                <a:lnTo>
                  <a:pt x="21038" y="298031"/>
                </a:lnTo>
                <a:lnTo>
                  <a:pt x="45473" y="336465"/>
                </a:lnTo>
                <a:lnTo>
                  <a:pt x="77529" y="368520"/>
                </a:lnTo>
                <a:lnTo>
                  <a:pt x="115963" y="392955"/>
                </a:lnTo>
                <a:lnTo>
                  <a:pt x="159533" y="408527"/>
                </a:lnTo>
                <a:lnTo>
                  <a:pt x="206997" y="413994"/>
                </a:lnTo>
                <a:lnTo>
                  <a:pt x="254461" y="408527"/>
                </a:lnTo>
                <a:lnTo>
                  <a:pt x="298031" y="392955"/>
                </a:lnTo>
                <a:lnTo>
                  <a:pt x="336465" y="368520"/>
                </a:lnTo>
                <a:lnTo>
                  <a:pt x="368520" y="336465"/>
                </a:lnTo>
                <a:lnTo>
                  <a:pt x="392955" y="298031"/>
                </a:lnTo>
                <a:lnTo>
                  <a:pt x="408527" y="254461"/>
                </a:lnTo>
                <a:lnTo>
                  <a:pt x="413994" y="206997"/>
                </a:lnTo>
                <a:lnTo>
                  <a:pt x="408527" y="159533"/>
                </a:lnTo>
                <a:lnTo>
                  <a:pt x="392955" y="115963"/>
                </a:lnTo>
                <a:lnTo>
                  <a:pt x="368520" y="77529"/>
                </a:lnTo>
                <a:lnTo>
                  <a:pt x="336465" y="45473"/>
                </a:lnTo>
                <a:lnTo>
                  <a:pt x="298031" y="21038"/>
                </a:lnTo>
                <a:lnTo>
                  <a:pt x="254461" y="5466"/>
                </a:lnTo>
                <a:lnTo>
                  <a:pt x="206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1E57A20A-1143-B026-6D24-8ADB006F7C4F}"/>
              </a:ext>
            </a:extLst>
          </p:cNvPr>
          <p:cNvSpPr txBox="1"/>
          <p:nvPr/>
        </p:nvSpPr>
        <p:spPr>
          <a:xfrm>
            <a:off x="934426" y="4867200"/>
            <a:ext cx="180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Futura Bold"/>
                <a:cs typeface="Futura Bold"/>
              </a:rPr>
              <a:t>5</a:t>
            </a:r>
            <a:endParaRPr sz="1800">
              <a:latin typeface="Futura Bold"/>
              <a:cs typeface="Futura Bold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3795E9D0-393B-80C0-DB3E-E5C3AC832473}"/>
              </a:ext>
            </a:extLst>
          </p:cNvPr>
          <p:cNvSpPr txBox="1"/>
          <p:nvPr/>
        </p:nvSpPr>
        <p:spPr>
          <a:xfrm>
            <a:off x="1391398" y="4835881"/>
            <a:ext cx="4584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Only</a:t>
            </a:r>
            <a:r>
              <a:rPr sz="1800" spc="-5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save</a:t>
            </a:r>
            <a:r>
              <a:rPr sz="1800" spc="-5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passwords</a:t>
            </a:r>
            <a:r>
              <a:rPr sz="1800" spc="-4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on</a:t>
            </a:r>
            <a:r>
              <a:rPr sz="1800" spc="-5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private</a:t>
            </a:r>
            <a:r>
              <a:rPr sz="1800" spc="-4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devices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39CB3D60-75CD-CCBB-5E4B-63B27096FD42}"/>
              </a:ext>
            </a:extLst>
          </p:cNvPr>
          <p:cNvSpPr/>
          <p:nvPr/>
        </p:nvSpPr>
        <p:spPr>
          <a:xfrm>
            <a:off x="828003" y="5544604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19" h="414020">
                <a:moveTo>
                  <a:pt x="206997" y="0"/>
                </a:moveTo>
                <a:lnTo>
                  <a:pt x="159533" y="5466"/>
                </a:lnTo>
                <a:lnTo>
                  <a:pt x="115963" y="21038"/>
                </a:lnTo>
                <a:lnTo>
                  <a:pt x="77529" y="45473"/>
                </a:lnTo>
                <a:lnTo>
                  <a:pt x="45473" y="77529"/>
                </a:lnTo>
                <a:lnTo>
                  <a:pt x="21038" y="115963"/>
                </a:lnTo>
                <a:lnTo>
                  <a:pt x="5466" y="159533"/>
                </a:lnTo>
                <a:lnTo>
                  <a:pt x="0" y="206997"/>
                </a:lnTo>
                <a:lnTo>
                  <a:pt x="5466" y="254461"/>
                </a:lnTo>
                <a:lnTo>
                  <a:pt x="21038" y="298031"/>
                </a:lnTo>
                <a:lnTo>
                  <a:pt x="45473" y="336465"/>
                </a:lnTo>
                <a:lnTo>
                  <a:pt x="77529" y="368520"/>
                </a:lnTo>
                <a:lnTo>
                  <a:pt x="115963" y="392955"/>
                </a:lnTo>
                <a:lnTo>
                  <a:pt x="159533" y="408527"/>
                </a:lnTo>
                <a:lnTo>
                  <a:pt x="206997" y="413994"/>
                </a:lnTo>
                <a:lnTo>
                  <a:pt x="254461" y="408527"/>
                </a:lnTo>
                <a:lnTo>
                  <a:pt x="298031" y="392955"/>
                </a:lnTo>
                <a:lnTo>
                  <a:pt x="336465" y="368520"/>
                </a:lnTo>
                <a:lnTo>
                  <a:pt x="368520" y="336465"/>
                </a:lnTo>
                <a:lnTo>
                  <a:pt x="392955" y="298031"/>
                </a:lnTo>
                <a:lnTo>
                  <a:pt x="408527" y="254461"/>
                </a:lnTo>
                <a:lnTo>
                  <a:pt x="413994" y="206997"/>
                </a:lnTo>
                <a:lnTo>
                  <a:pt x="408527" y="159533"/>
                </a:lnTo>
                <a:lnTo>
                  <a:pt x="392955" y="115963"/>
                </a:lnTo>
                <a:lnTo>
                  <a:pt x="368520" y="77529"/>
                </a:lnTo>
                <a:lnTo>
                  <a:pt x="336465" y="45473"/>
                </a:lnTo>
                <a:lnTo>
                  <a:pt x="298031" y="21038"/>
                </a:lnTo>
                <a:lnTo>
                  <a:pt x="254461" y="5466"/>
                </a:lnTo>
                <a:lnTo>
                  <a:pt x="206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9D30492F-0435-B599-E9F8-19DB593168FC}"/>
              </a:ext>
            </a:extLst>
          </p:cNvPr>
          <p:cNvSpPr txBox="1"/>
          <p:nvPr/>
        </p:nvSpPr>
        <p:spPr>
          <a:xfrm>
            <a:off x="934426" y="5605176"/>
            <a:ext cx="180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Futura Bold"/>
                <a:cs typeface="Futura Bold"/>
              </a:rPr>
              <a:t>6</a:t>
            </a:r>
            <a:endParaRPr sz="1800">
              <a:latin typeface="Futura Bold"/>
              <a:cs typeface="Futura Bold"/>
            </a:endParaRPr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6E717A8B-4E07-4E51-FC23-F10B15A6A27C}"/>
              </a:ext>
            </a:extLst>
          </p:cNvPr>
          <p:cNvSpPr txBox="1"/>
          <p:nvPr/>
        </p:nvSpPr>
        <p:spPr>
          <a:xfrm>
            <a:off x="1391398" y="5398065"/>
            <a:ext cx="43789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Keep</a:t>
            </a:r>
            <a:r>
              <a:rPr sz="1800" spc="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firewalls</a:t>
            </a:r>
            <a:r>
              <a:rPr sz="1800" spc="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sz="1800" spc="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anti-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virus</a:t>
            </a:r>
            <a:r>
              <a:rPr sz="1800" spc="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software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up</a:t>
            </a:r>
            <a:r>
              <a:rPr sz="18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8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date</a:t>
            </a:r>
            <a:r>
              <a:rPr sz="18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on</a:t>
            </a:r>
            <a:r>
              <a:rPr sz="18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all</a:t>
            </a:r>
            <a:r>
              <a:rPr sz="18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devices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EA38726C-7A81-770A-A273-B53BFE072C4C}"/>
              </a:ext>
            </a:extLst>
          </p:cNvPr>
          <p:cNvSpPr/>
          <p:nvPr/>
        </p:nvSpPr>
        <p:spPr>
          <a:xfrm>
            <a:off x="828003" y="6516265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19" h="414020">
                <a:moveTo>
                  <a:pt x="206997" y="0"/>
                </a:moveTo>
                <a:lnTo>
                  <a:pt x="159533" y="5466"/>
                </a:lnTo>
                <a:lnTo>
                  <a:pt x="115963" y="21038"/>
                </a:lnTo>
                <a:lnTo>
                  <a:pt x="77529" y="45473"/>
                </a:lnTo>
                <a:lnTo>
                  <a:pt x="45473" y="77529"/>
                </a:lnTo>
                <a:lnTo>
                  <a:pt x="21038" y="115963"/>
                </a:lnTo>
                <a:lnTo>
                  <a:pt x="5466" y="159533"/>
                </a:lnTo>
                <a:lnTo>
                  <a:pt x="0" y="206997"/>
                </a:lnTo>
                <a:lnTo>
                  <a:pt x="5466" y="254461"/>
                </a:lnTo>
                <a:lnTo>
                  <a:pt x="21038" y="298031"/>
                </a:lnTo>
                <a:lnTo>
                  <a:pt x="45473" y="336465"/>
                </a:lnTo>
                <a:lnTo>
                  <a:pt x="77529" y="368520"/>
                </a:lnTo>
                <a:lnTo>
                  <a:pt x="115963" y="392955"/>
                </a:lnTo>
                <a:lnTo>
                  <a:pt x="159533" y="408527"/>
                </a:lnTo>
                <a:lnTo>
                  <a:pt x="206997" y="413994"/>
                </a:lnTo>
                <a:lnTo>
                  <a:pt x="254461" y="408527"/>
                </a:lnTo>
                <a:lnTo>
                  <a:pt x="298031" y="392955"/>
                </a:lnTo>
                <a:lnTo>
                  <a:pt x="336465" y="368520"/>
                </a:lnTo>
                <a:lnTo>
                  <a:pt x="368520" y="336465"/>
                </a:lnTo>
                <a:lnTo>
                  <a:pt x="392955" y="298031"/>
                </a:lnTo>
                <a:lnTo>
                  <a:pt x="408527" y="254461"/>
                </a:lnTo>
                <a:lnTo>
                  <a:pt x="413994" y="206997"/>
                </a:lnTo>
                <a:lnTo>
                  <a:pt x="408527" y="159533"/>
                </a:lnTo>
                <a:lnTo>
                  <a:pt x="392955" y="115963"/>
                </a:lnTo>
                <a:lnTo>
                  <a:pt x="368520" y="77529"/>
                </a:lnTo>
                <a:lnTo>
                  <a:pt x="336465" y="45473"/>
                </a:lnTo>
                <a:lnTo>
                  <a:pt x="298031" y="21038"/>
                </a:lnTo>
                <a:lnTo>
                  <a:pt x="254461" y="5466"/>
                </a:lnTo>
                <a:lnTo>
                  <a:pt x="206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539CDE7C-B78B-60C1-4E99-5AC1ABDA724A}"/>
              </a:ext>
            </a:extLst>
          </p:cNvPr>
          <p:cNvSpPr txBox="1"/>
          <p:nvPr/>
        </p:nvSpPr>
        <p:spPr>
          <a:xfrm>
            <a:off x="934426" y="6576838"/>
            <a:ext cx="180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Futura Bold"/>
                <a:cs typeface="Futura Bold"/>
              </a:rPr>
              <a:t>7</a:t>
            </a:r>
            <a:endParaRPr sz="1800">
              <a:latin typeface="Futura Bold"/>
              <a:cs typeface="Futura Bold"/>
            </a:endParaRPr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183EFE5C-1F29-F193-539A-153C5BB1000E}"/>
              </a:ext>
            </a:extLst>
          </p:cNvPr>
          <p:cNvSpPr txBox="1"/>
          <p:nvPr/>
        </p:nvSpPr>
        <p:spPr>
          <a:xfrm>
            <a:off x="1391398" y="6372012"/>
            <a:ext cx="48564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Limit</a:t>
            </a:r>
            <a:r>
              <a:rPr sz="18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8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amount</a:t>
            </a:r>
            <a:r>
              <a:rPr sz="18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of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personal</a:t>
            </a:r>
            <a:r>
              <a:rPr sz="18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information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you</a:t>
            </a:r>
            <a:r>
              <a:rPr sz="18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provide</a:t>
            </a:r>
            <a:r>
              <a:rPr sz="18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on</a:t>
            </a:r>
            <a:r>
              <a:rPr sz="18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social</a:t>
            </a:r>
            <a:r>
              <a:rPr sz="18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media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6184C225-14B8-8F10-91C6-C9FDD48FCD0E}"/>
              </a:ext>
            </a:extLst>
          </p:cNvPr>
          <p:cNvSpPr/>
          <p:nvPr/>
        </p:nvSpPr>
        <p:spPr>
          <a:xfrm>
            <a:off x="828003" y="7507386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19" h="414020">
                <a:moveTo>
                  <a:pt x="206997" y="0"/>
                </a:moveTo>
                <a:lnTo>
                  <a:pt x="159533" y="5466"/>
                </a:lnTo>
                <a:lnTo>
                  <a:pt x="115963" y="21038"/>
                </a:lnTo>
                <a:lnTo>
                  <a:pt x="77529" y="45473"/>
                </a:lnTo>
                <a:lnTo>
                  <a:pt x="45473" y="77529"/>
                </a:lnTo>
                <a:lnTo>
                  <a:pt x="21038" y="115963"/>
                </a:lnTo>
                <a:lnTo>
                  <a:pt x="5466" y="159533"/>
                </a:lnTo>
                <a:lnTo>
                  <a:pt x="0" y="206997"/>
                </a:lnTo>
                <a:lnTo>
                  <a:pt x="5466" y="254461"/>
                </a:lnTo>
                <a:lnTo>
                  <a:pt x="21038" y="298031"/>
                </a:lnTo>
                <a:lnTo>
                  <a:pt x="45473" y="336465"/>
                </a:lnTo>
                <a:lnTo>
                  <a:pt x="77529" y="368520"/>
                </a:lnTo>
                <a:lnTo>
                  <a:pt x="115963" y="392955"/>
                </a:lnTo>
                <a:lnTo>
                  <a:pt x="159533" y="408527"/>
                </a:lnTo>
                <a:lnTo>
                  <a:pt x="206997" y="413994"/>
                </a:lnTo>
                <a:lnTo>
                  <a:pt x="254461" y="408527"/>
                </a:lnTo>
                <a:lnTo>
                  <a:pt x="298031" y="392955"/>
                </a:lnTo>
                <a:lnTo>
                  <a:pt x="336465" y="368520"/>
                </a:lnTo>
                <a:lnTo>
                  <a:pt x="368520" y="336465"/>
                </a:lnTo>
                <a:lnTo>
                  <a:pt x="392955" y="298031"/>
                </a:lnTo>
                <a:lnTo>
                  <a:pt x="408527" y="254461"/>
                </a:lnTo>
                <a:lnTo>
                  <a:pt x="413994" y="206997"/>
                </a:lnTo>
                <a:lnTo>
                  <a:pt x="408527" y="159533"/>
                </a:lnTo>
                <a:lnTo>
                  <a:pt x="392955" y="115963"/>
                </a:lnTo>
                <a:lnTo>
                  <a:pt x="368520" y="77529"/>
                </a:lnTo>
                <a:lnTo>
                  <a:pt x="336465" y="45473"/>
                </a:lnTo>
                <a:lnTo>
                  <a:pt x="298031" y="21038"/>
                </a:lnTo>
                <a:lnTo>
                  <a:pt x="254461" y="5466"/>
                </a:lnTo>
                <a:lnTo>
                  <a:pt x="206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E134AE25-4C9A-2613-D692-1369FB584A5E}"/>
              </a:ext>
            </a:extLst>
          </p:cNvPr>
          <p:cNvSpPr txBox="1"/>
          <p:nvPr/>
        </p:nvSpPr>
        <p:spPr>
          <a:xfrm>
            <a:off x="934426" y="7567959"/>
            <a:ext cx="180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Futura Bold"/>
                <a:cs typeface="Futura Bold"/>
              </a:rPr>
              <a:t>8</a:t>
            </a:r>
            <a:endParaRPr sz="1800">
              <a:latin typeface="Futura Bold"/>
              <a:cs typeface="Futura Bold"/>
            </a:endParaRPr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A8F3CCDB-B046-BC73-6265-6D6FC8852812}"/>
              </a:ext>
            </a:extLst>
          </p:cNvPr>
          <p:cNvSpPr txBox="1"/>
          <p:nvPr/>
        </p:nvSpPr>
        <p:spPr>
          <a:xfrm>
            <a:off x="1391398" y="7345760"/>
            <a:ext cx="41179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Make</a:t>
            </a:r>
            <a:r>
              <a:rPr sz="1800" spc="-5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sure</a:t>
            </a:r>
            <a:r>
              <a:rPr sz="1800" spc="-4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you</a:t>
            </a:r>
            <a:r>
              <a:rPr sz="1800" spc="-4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have</a:t>
            </a:r>
            <a:r>
              <a:rPr sz="1800" spc="-4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strong</a:t>
            </a:r>
            <a:r>
              <a:rPr sz="1800" spc="-4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security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settings</a:t>
            </a:r>
            <a:r>
              <a:rPr sz="18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on</a:t>
            </a:r>
            <a:r>
              <a:rPr sz="18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social</a:t>
            </a:r>
            <a:r>
              <a:rPr sz="18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media</a:t>
            </a:r>
            <a:endParaRPr sz="1800" dirty="0">
              <a:latin typeface="Montserrat Medium"/>
              <a:cs typeface="Montserrat Medium"/>
            </a:endParaRPr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12B8E395-66CA-BD07-B414-86D4B1F08E70}"/>
              </a:ext>
            </a:extLst>
          </p:cNvPr>
          <p:cNvSpPr/>
          <p:nvPr/>
        </p:nvSpPr>
        <p:spPr>
          <a:xfrm>
            <a:off x="828003" y="8468990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19" h="414020">
                <a:moveTo>
                  <a:pt x="206997" y="0"/>
                </a:moveTo>
                <a:lnTo>
                  <a:pt x="159533" y="5466"/>
                </a:lnTo>
                <a:lnTo>
                  <a:pt x="115963" y="21038"/>
                </a:lnTo>
                <a:lnTo>
                  <a:pt x="77529" y="45473"/>
                </a:lnTo>
                <a:lnTo>
                  <a:pt x="45473" y="77529"/>
                </a:lnTo>
                <a:lnTo>
                  <a:pt x="21038" y="115963"/>
                </a:lnTo>
                <a:lnTo>
                  <a:pt x="5466" y="159533"/>
                </a:lnTo>
                <a:lnTo>
                  <a:pt x="0" y="206997"/>
                </a:lnTo>
                <a:lnTo>
                  <a:pt x="5466" y="254461"/>
                </a:lnTo>
                <a:lnTo>
                  <a:pt x="21038" y="298031"/>
                </a:lnTo>
                <a:lnTo>
                  <a:pt x="45473" y="336465"/>
                </a:lnTo>
                <a:lnTo>
                  <a:pt x="77529" y="368520"/>
                </a:lnTo>
                <a:lnTo>
                  <a:pt x="115963" y="392955"/>
                </a:lnTo>
                <a:lnTo>
                  <a:pt x="159533" y="408527"/>
                </a:lnTo>
                <a:lnTo>
                  <a:pt x="206997" y="413994"/>
                </a:lnTo>
                <a:lnTo>
                  <a:pt x="254461" y="408527"/>
                </a:lnTo>
                <a:lnTo>
                  <a:pt x="298031" y="392955"/>
                </a:lnTo>
                <a:lnTo>
                  <a:pt x="336465" y="368520"/>
                </a:lnTo>
                <a:lnTo>
                  <a:pt x="368520" y="336465"/>
                </a:lnTo>
                <a:lnTo>
                  <a:pt x="392955" y="298031"/>
                </a:lnTo>
                <a:lnTo>
                  <a:pt x="408527" y="254461"/>
                </a:lnTo>
                <a:lnTo>
                  <a:pt x="413994" y="206997"/>
                </a:lnTo>
                <a:lnTo>
                  <a:pt x="408527" y="159533"/>
                </a:lnTo>
                <a:lnTo>
                  <a:pt x="392955" y="115963"/>
                </a:lnTo>
                <a:lnTo>
                  <a:pt x="368520" y="77529"/>
                </a:lnTo>
                <a:lnTo>
                  <a:pt x="336465" y="45473"/>
                </a:lnTo>
                <a:lnTo>
                  <a:pt x="298031" y="21038"/>
                </a:lnTo>
                <a:lnTo>
                  <a:pt x="254461" y="5466"/>
                </a:lnTo>
                <a:lnTo>
                  <a:pt x="206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7CE42E9F-D266-164E-BE50-F68F0806A961}"/>
              </a:ext>
            </a:extLst>
          </p:cNvPr>
          <p:cNvSpPr txBox="1"/>
          <p:nvPr/>
        </p:nvSpPr>
        <p:spPr>
          <a:xfrm>
            <a:off x="934426" y="8529561"/>
            <a:ext cx="180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Futura Bold"/>
                <a:cs typeface="Futura Bold"/>
              </a:rPr>
              <a:t>9</a:t>
            </a:r>
            <a:endParaRPr sz="1800">
              <a:latin typeface="Futura Bold"/>
              <a:cs typeface="Futura Bold"/>
            </a:endParaRPr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5837909C-A0D0-2675-66FD-528762BCABA9}"/>
              </a:ext>
            </a:extLst>
          </p:cNvPr>
          <p:cNvSpPr txBox="1"/>
          <p:nvPr/>
        </p:nvSpPr>
        <p:spPr>
          <a:xfrm>
            <a:off x="1391398" y="8319478"/>
            <a:ext cx="46710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Only</a:t>
            </a:r>
            <a:r>
              <a:rPr sz="1800" spc="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accept</a:t>
            </a:r>
            <a:r>
              <a:rPr sz="1800" spc="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online</a:t>
            </a:r>
            <a:r>
              <a:rPr sz="1800" spc="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friend</a:t>
            </a:r>
            <a:r>
              <a:rPr sz="1800" spc="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requests</a:t>
            </a:r>
            <a:r>
              <a:rPr sz="1800" spc="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from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people</a:t>
            </a:r>
            <a:r>
              <a:rPr sz="18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you</a:t>
            </a:r>
            <a:r>
              <a:rPr sz="18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know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id="{B458F234-2CCD-267A-4E62-F6377077C220}"/>
              </a:ext>
            </a:extLst>
          </p:cNvPr>
          <p:cNvSpPr/>
          <p:nvPr/>
        </p:nvSpPr>
        <p:spPr>
          <a:xfrm>
            <a:off x="828003" y="9312857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19" h="414020">
                <a:moveTo>
                  <a:pt x="206997" y="0"/>
                </a:moveTo>
                <a:lnTo>
                  <a:pt x="159533" y="5466"/>
                </a:lnTo>
                <a:lnTo>
                  <a:pt x="115963" y="21038"/>
                </a:lnTo>
                <a:lnTo>
                  <a:pt x="77529" y="45473"/>
                </a:lnTo>
                <a:lnTo>
                  <a:pt x="45473" y="77529"/>
                </a:lnTo>
                <a:lnTo>
                  <a:pt x="21038" y="115963"/>
                </a:lnTo>
                <a:lnTo>
                  <a:pt x="5466" y="159533"/>
                </a:lnTo>
                <a:lnTo>
                  <a:pt x="0" y="206997"/>
                </a:lnTo>
                <a:lnTo>
                  <a:pt x="5466" y="254461"/>
                </a:lnTo>
                <a:lnTo>
                  <a:pt x="21038" y="298031"/>
                </a:lnTo>
                <a:lnTo>
                  <a:pt x="45473" y="336465"/>
                </a:lnTo>
                <a:lnTo>
                  <a:pt x="77529" y="368520"/>
                </a:lnTo>
                <a:lnTo>
                  <a:pt x="115963" y="392955"/>
                </a:lnTo>
                <a:lnTo>
                  <a:pt x="159533" y="408527"/>
                </a:lnTo>
                <a:lnTo>
                  <a:pt x="206997" y="413994"/>
                </a:lnTo>
                <a:lnTo>
                  <a:pt x="254461" y="408527"/>
                </a:lnTo>
                <a:lnTo>
                  <a:pt x="298031" y="392955"/>
                </a:lnTo>
                <a:lnTo>
                  <a:pt x="336465" y="368520"/>
                </a:lnTo>
                <a:lnTo>
                  <a:pt x="368520" y="336465"/>
                </a:lnTo>
                <a:lnTo>
                  <a:pt x="392955" y="298031"/>
                </a:lnTo>
                <a:lnTo>
                  <a:pt x="408527" y="254461"/>
                </a:lnTo>
                <a:lnTo>
                  <a:pt x="413994" y="206997"/>
                </a:lnTo>
                <a:lnTo>
                  <a:pt x="408527" y="159533"/>
                </a:lnTo>
                <a:lnTo>
                  <a:pt x="392955" y="115963"/>
                </a:lnTo>
                <a:lnTo>
                  <a:pt x="368520" y="77529"/>
                </a:lnTo>
                <a:lnTo>
                  <a:pt x="336465" y="45473"/>
                </a:lnTo>
                <a:lnTo>
                  <a:pt x="298031" y="21038"/>
                </a:lnTo>
                <a:lnTo>
                  <a:pt x="254461" y="5466"/>
                </a:lnTo>
                <a:lnTo>
                  <a:pt x="206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7">
            <a:extLst>
              <a:ext uri="{FF2B5EF4-FFF2-40B4-BE49-F238E27FC236}">
                <a16:creationId xmlns:a16="http://schemas.microsoft.com/office/drawing/2014/main" id="{9E39AF8A-5AAA-6AB4-9B25-49405A8F64FA}"/>
              </a:ext>
            </a:extLst>
          </p:cNvPr>
          <p:cNvSpPr txBox="1"/>
          <p:nvPr/>
        </p:nvSpPr>
        <p:spPr>
          <a:xfrm>
            <a:off x="861274" y="9373429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FFFFFF"/>
                </a:solidFill>
                <a:latin typeface="Futura Bold"/>
                <a:cs typeface="Futura Bold"/>
              </a:rPr>
              <a:t>10</a:t>
            </a:r>
            <a:endParaRPr sz="1800">
              <a:latin typeface="Futura Bold"/>
              <a:cs typeface="Futura Bold"/>
            </a:endParaRPr>
          </a:p>
        </p:txBody>
      </p:sp>
      <p:sp>
        <p:nvSpPr>
          <p:cNvPr id="40" name="object 38">
            <a:extLst>
              <a:ext uri="{FF2B5EF4-FFF2-40B4-BE49-F238E27FC236}">
                <a16:creationId xmlns:a16="http://schemas.microsoft.com/office/drawing/2014/main" id="{EDFB9E1F-4AB0-1410-0816-FD8F2213A226}"/>
              </a:ext>
            </a:extLst>
          </p:cNvPr>
          <p:cNvSpPr txBox="1"/>
          <p:nvPr/>
        </p:nvSpPr>
        <p:spPr>
          <a:xfrm>
            <a:off x="1391398" y="9361999"/>
            <a:ext cx="4657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Don’t</a:t>
            </a:r>
            <a:r>
              <a:rPr sz="18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do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online</a:t>
            </a:r>
            <a:r>
              <a:rPr sz="18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banking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on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dirty="0">
                <a:solidFill>
                  <a:srgbClr val="13303C"/>
                </a:solidFill>
                <a:latin typeface="Montserrat Medium"/>
                <a:cs typeface="Montserrat Medium"/>
              </a:rPr>
              <a:t>public</a:t>
            </a:r>
            <a:r>
              <a:rPr sz="18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8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Wi-</a:t>
            </a:r>
            <a:r>
              <a:rPr sz="18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Fi</a:t>
            </a:r>
            <a:endParaRPr sz="1800">
              <a:latin typeface="Montserrat Medium"/>
              <a:cs typeface="Montserrat Medium"/>
            </a:endParaRPr>
          </a:p>
        </p:txBody>
      </p:sp>
      <p:sp>
        <p:nvSpPr>
          <p:cNvPr id="41" name="object 39">
            <a:extLst>
              <a:ext uri="{FF2B5EF4-FFF2-40B4-BE49-F238E27FC236}">
                <a16:creationId xmlns:a16="http://schemas.microsoft.com/office/drawing/2014/main" id="{1668709E-F790-1E3D-DDA2-079AC6F85DE9}"/>
              </a:ext>
            </a:extLst>
          </p:cNvPr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0">
            <a:extLst>
              <a:ext uri="{FF2B5EF4-FFF2-40B4-BE49-F238E27FC236}">
                <a16:creationId xmlns:a16="http://schemas.microsoft.com/office/drawing/2014/main" id="{1740762D-8EDE-5FB2-CDAB-A423EE2D206D}"/>
              </a:ext>
            </a:extLst>
          </p:cNvPr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 dirty="0">
                <a:solidFill>
                  <a:srgbClr val="77328A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40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82" name="object 2">
            <a:extLst>
              <a:ext uri="{FF2B5EF4-FFF2-40B4-BE49-F238E27FC236}">
                <a16:creationId xmlns:a16="http://schemas.microsoft.com/office/drawing/2014/main" id="{4AB093D5-2644-AFCC-5318-F44CF1574B0B}"/>
              </a:ext>
            </a:extLst>
          </p:cNvPr>
          <p:cNvSpPr txBox="1"/>
          <p:nvPr/>
        </p:nvSpPr>
        <p:spPr>
          <a:xfrm>
            <a:off x="6732003" y="10260000"/>
            <a:ext cx="180340" cy="139141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311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lang="en-GB" sz="700" b="1" spc="-25" dirty="0">
                <a:solidFill>
                  <a:srgbClr val="FFFFFF"/>
                </a:solidFill>
                <a:latin typeface="Montserrat"/>
                <a:cs typeface="Montserrat"/>
              </a:rPr>
              <a:t>137</a:t>
            </a:r>
            <a:endParaRPr sz="700" dirty="0"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9376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3:3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72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77328A"/>
                </a:solidFill>
              </a:rPr>
              <a:t>Discussion</a:t>
            </a:r>
            <a:r>
              <a:rPr spc="-150">
                <a:solidFill>
                  <a:srgbClr val="77328A"/>
                </a:solidFill>
              </a:rPr>
              <a:t> </a:t>
            </a:r>
            <a:r>
              <a:rPr spc="-10">
                <a:solidFill>
                  <a:srgbClr val="77328A"/>
                </a:solidFill>
              </a:rPr>
              <a:t>Questions</a:t>
            </a:r>
          </a:p>
        </p:txBody>
      </p:sp>
      <p:sp>
        <p:nvSpPr>
          <p:cNvPr id="6" name="object 6"/>
          <p:cNvSpPr/>
          <p:nvPr/>
        </p:nvSpPr>
        <p:spPr>
          <a:xfrm>
            <a:off x="648003" y="1985913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19" h="414019">
                <a:moveTo>
                  <a:pt x="206997" y="0"/>
                </a:moveTo>
                <a:lnTo>
                  <a:pt x="159533" y="5466"/>
                </a:lnTo>
                <a:lnTo>
                  <a:pt x="115963" y="21038"/>
                </a:lnTo>
                <a:lnTo>
                  <a:pt x="77529" y="45473"/>
                </a:lnTo>
                <a:lnTo>
                  <a:pt x="45473" y="77529"/>
                </a:lnTo>
                <a:lnTo>
                  <a:pt x="21038" y="115963"/>
                </a:lnTo>
                <a:lnTo>
                  <a:pt x="5466" y="159533"/>
                </a:lnTo>
                <a:lnTo>
                  <a:pt x="0" y="206997"/>
                </a:lnTo>
                <a:lnTo>
                  <a:pt x="5466" y="254461"/>
                </a:lnTo>
                <a:lnTo>
                  <a:pt x="21038" y="298031"/>
                </a:lnTo>
                <a:lnTo>
                  <a:pt x="45473" y="336465"/>
                </a:lnTo>
                <a:lnTo>
                  <a:pt x="77529" y="368520"/>
                </a:lnTo>
                <a:lnTo>
                  <a:pt x="115963" y="392955"/>
                </a:lnTo>
                <a:lnTo>
                  <a:pt x="159533" y="408527"/>
                </a:lnTo>
                <a:lnTo>
                  <a:pt x="206997" y="413994"/>
                </a:lnTo>
                <a:lnTo>
                  <a:pt x="254461" y="408527"/>
                </a:lnTo>
                <a:lnTo>
                  <a:pt x="298031" y="392955"/>
                </a:lnTo>
                <a:lnTo>
                  <a:pt x="336465" y="368520"/>
                </a:lnTo>
                <a:lnTo>
                  <a:pt x="368520" y="336465"/>
                </a:lnTo>
                <a:lnTo>
                  <a:pt x="392955" y="298031"/>
                </a:lnTo>
                <a:lnTo>
                  <a:pt x="408527" y="254461"/>
                </a:lnTo>
                <a:lnTo>
                  <a:pt x="413994" y="206997"/>
                </a:lnTo>
                <a:lnTo>
                  <a:pt x="408527" y="159533"/>
                </a:lnTo>
                <a:lnTo>
                  <a:pt x="392955" y="115963"/>
                </a:lnTo>
                <a:lnTo>
                  <a:pt x="368520" y="77529"/>
                </a:lnTo>
                <a:lnTo>
                  <a:pt x="336465" y="45473"/>
                </a:lnTo>
                <a:lnTo>
                  <a:pt x="298031" y="21038"/>
                </a:lnTo>
                <a:lnTo>
                  <a:pt x="254461" y="5466"/>
                </a:lnTo>
                <a:lnTo>
                  <a:pt x="206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0907" y="2007477"/>
            <a:ext cx="21653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50" dirty="0">
                <a:solidFill>
                  <a:srgbClr val="FFFFFF"/>
                </a:solidFill>
                <a:latin typeface="Futura Bold"/>
                <a:cs typeface="Futura Bold"/>
              </a:rPr>
              <a:t>1</a:t>
            </a:r>
            <a:endParaRPr sz="2200" dirty="0">
              <a:latin typeface="Futura Bold"/>
              <a:cs typeface="Futura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5258" y="1880205"/>
            <a:ext cx="536892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Which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do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you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think</a:t>
            </a:r>
            <a:r>
              <a:rPr sz="1800" b="1" spc="-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are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3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most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important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ways</a:t>
            </a:r>
            <a:r>
              <a:rPr sz="1800" b="1" spc="-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800" b="1" spc="-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protect</a:t>
            </a:r>
            <a:r>
              <a:rPr sz="1800" b="1" spc="-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your</a:t>
            </a:r>
            <a:r>
              <a:rPr sz="1800" b="1" spc="-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identity?</a:t>
            </a:r>
            <a:r>
              <a:rPr sz="1800" b="1" spc="-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Compare</a:t>
            </a:r>
            <a:r>
              <a:rPr sz="1800" b="1" spc="-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your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answers</a:t>
            </a:r>
            <a:r>
              <a:rPr sz="1800" b="1" spc="-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800" b="1" spc="-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your</a:t>
            </a:r>
            <a:r>
              <a:rPr sz="1800" b="1" spc="-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friend/person</a:t>
            </a:r>
            <a:r>
              <a:rPr sz="1800" b="1" spc="-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next</a:t>
            </a:r>
            <a:r>
              <a:rPr sz="1800" b="1" spc="-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800" b="1" spc="-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you</a:t>
            </a:r>
            <a:endParaRPr sz="1800">
              <a:latin typeface="Montserrat SemiBold"/>
              <a:cs typeface="Montserrat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8003" y="3300511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19" h="414020">
                <a:moveTo>
                  <a:pt x="206997" y="0"/>
                </a:moveTo>
                <a:lnTo>
                  <a:pt x="159533" y="5466"/>
                </a:lnTo>
                <a:lnTo>
                  <a:pt x="115963" y="21038"/>
                </a:lnTo>
                <a:lnTo>
                  <a:pt x="77529" y="45473"/>
                </a:lnTo>
                <a:lnTo>
                  <a:pt x="45473" y="77529"/>
                </a:lnTo>
                <a:lnTo>
                  <a:pt x="21038" y="115963"/>
                </a:lnTo>
                <a:lnTo>
                  <a:pt x="5466" y="159533"/>
                </a:lnTo>
                <a:lnTo>
                  <a:pt x="0" y="206997"/>
                </a:lnTo>
                <a:lnTo>
                  <a:pt x="5466" y="254461"/>
                </a:lnTo>
                <a:lnTo>
                  <a:pt x="21038" y="298031"/>
                </a:lnTo>
                <a:lnTo>
                  <a:pt x="45473" y="336465"/>
                </a:lnTo>
                <a:lnTo>
                  <a:pt x="77529" y="368520"/>
                </a:lnTo>
                <a:lnTo>
                  <a:pt x="115963" y="392955"/>
                </a:lnTo>
                <a:lnTo>
                  <a:pt x="159533" y="408527"/>
                </a:lnTo>
                <a:lnTo>
                  <a:pt x="206997" y="413994"/>
                </a:lnTo>
                <a:lnTo>
                  <a:pt x="254461" y="408527"/>
                </a:lnTo>
                <a:lnTo>
                  <a:pt x="298031" y="392955"/>
                </a:lnTo>
                <a:lnTo>
                  <a:pt x="336465" y="368520"/>
                </a:lnTo>
                <a:lnTo>
                  <a:pt x="368520" y="336465"/>
                </a:lnTo>
                <a:lnTo>
                  <a:pt x="392955" y="298031"/>
                </a:lnTo>
                <a:lnTo>
                  <a:pt x="408527" y="254461"/>
                </a:lnTo>
                <a:lnTo>
                  <a:pt x="413994" y="206997"/>
                </a:lnTo>
                <a:lnTo>
                  <a:pt x="408527" y="159533"/>
                </a:lnTo>
                <a:lnTo>
                  <a:pt x="392955" y="115963"/>
                </a:lnTo>
                <a:lnTo>
                  <a:pt x="368520" y="77529"/>
                </a:lnTo>
                <a:lnTo>
                  <a:pt x="336465" y="45473"/>
                </a:lnTo>
                <a:lnTo>
                  <a:pt x="298031" y="21038"/>
                </a:lnTo>
                <a:lnTo>
                  <a:pt x="254461" y="5466"/>
                </a:lnTo>
                <a:lnTo>
                  <a:pt x="206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0907" y="3322075"/>
            <a:ext cx="21653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50" dirty="0">
                <a:solidFill>
                  <a:srgbClr val="FFFFFF"/>
                </a:solidFill>
                <a:latin typeface="Futura Bold"/>
                <a:cs typeface="Futura Bold"/>
              </a:rPr>
              <a:t>2</a:t>
            </a:r>
            <a:endParaRPr sz="2200" dirty="0">
              <a:latin typeface="Futura Bold"/>
              <a:cs typeface="Futura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5258" y="3194806"/>
            <a:ext cx="436372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If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you</a:t>
            </a:r>
            <a:r>
              <a:rPr sz="1800" b="1" spc="-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had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choose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one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do</a:t>
            </a:r>
            <a:r>
              <a:rPr sz="18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today,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which</a:t>
            </a:r>
            <a:r>
              <a:rPr sz="1800" b="1" spc="-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one</a:t>
            </a:r>
            <a:r>
              <a:rPr sz="1800" b="1" spc="-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would</a:t>
            </a:r>
            <a:r>
              <a:rPr sz="1800" b="1" spc="-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it</a:t>
            </a:r>
            <a:r>
              <a:rPr sz="1800" b="1" spc="-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be?</a:t>
            </a:r>
            <a:endParaRPr sz="180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8003" y="4284910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19" h="414020">
                <a:moveTo>
                  <a:pt x="206997" y="0"/>
                </a:moveTo>
                <a:lnTo>
                  <a:pt x="159533" y="5466"/>
                </a:lnTo>
                <a:lnTo>
                  <a:pt x="115963" y="21038"/>
                </a:lnTo>
                <a:lnTo>
                  <a:pt x="77529" y="45473"/>
                </a:lnTo>
                <a:lnTo>
                  <a:pt x="45473" y="77529"/>
                </a:lnTo>
                <a:lnTo>
                  <a:pt x="21038" y="115963"/>
                </a:lnTo>
                <a:lnTo>
                  <a:pt x="5466" y="159533"/>
                </a:lnTo>
                <a:lnTo>
                  <a:pt x="0" y="206997"/>
                </a:lnTo>
                <a:lnTo>
                  <a:pt x="5466" y="254461"/>
                </a:lnTo>
                <a:lnTo>
                  <a:pt x="21038" y="298031"/>
                </a:lnTo>
                <a:lnTo>
                  <a:pt x="45473" y="336465"/>
                </a:lnTo>
                <a:lnTo>
                  <a:pt x="77529" y="368520"/>
                </a:lnTo>
                <a:lnTo>
                  <a:pt x="115963" y="392955"/>
                </a:lnTo>
                <a:lnTo>
                  <a:pt x="159533" y="408527"/>
                </a:lnTo>
                <a:lnTo>
                  <a:pt x="206997" y="413994"/>
                </a:lnTo>
                <a:lnTo>
                  <a:pt x="254461" y="408527"/>
                </a:lnTo>
                <a:lnTo>
                  <a:pt x="298031" y="392955"/>
                </a:lnTo>
                <a:lnTo>
                  <a:pt x="336465" y="368520"/>
                </a:lnTo>
                <a:lnTo>
                  <a:pt x="368520" y="336465"/>
                </a:lnTo>
                <a:lnTo>
                  <a:pt x="392955" y="298031"/>
                </a:lnTo>
                <a:lnTo>
                  <a:pt x="408527" y="254461"/>
                </a:lnTo>
                <a:lnTo>
                  <a:pt x="413994" y="206997"/>
                </a:lnTo>
                <a:lnTo>
                  <a:pt x="408527" y="159533"/>
                </a:lnTo>
                <a:lnTo>
                  <a:pt x="392955" y="115963"/>
                </a:lnTo>
                <a:lnTo>
                  <a:pt x="368520" y="77529"/>
                </a:lnTo>
                <a:lnTo>
                  <a:pt x="336465" y="45473"/>
                </a:lnTo>
                <a:lnTo>
                  <a:pt x="298031" y="21038"/>
                </a:lnTo>
                <a:lnTo>
                  <a:pt x="254461" y="5466"/>
                </a:lnTo>
                <a:lnTo>
                  <a:pt x="206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0907" y="4315020"/>
            <a:ext cx="21653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50" dirty="0">
                <a:solidFill>
                  <a:srgbClr val="FFFFFF"/>
                </a:solidFill>
                <a:latin typeface="Futura Bold"/>
                <a:cs typeface="Futura Bold"/>
              </a:rPr>
              <a:t>3</a:t>
            </a:r>
            <a:endParaRPr sz="2200" dirty="0">
              <a:latin typeface="Futura Bold"/>
              <a:cs typeface="Futura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5258" y="4179206"/>
            <a:ext cx="5554980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Create</a:t>
            </a:r>
            <a:r>
              <a:rPr sz="1800" b="1" spc="-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your</a:t>
            </a:r>
            <a:r>
              <a:rPr sz="1800" b="1" spc="-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own</a:t>
            </a:r>
            <a:r>
              <a:rPr sz="1800" b="1" spc="-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strong</a:t>
            </a:r>
            <a:r>
              <a:rPr sz="1800" b="1" spc="-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password</a:t>
            </a:r>
            <a:r>
              <a:rPr sz="1800" b="1" spc="-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–</a:t>
            </a:r>
            <a:r>
              <a:rPr sz="1800" b="1" spc="-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it</a:t>
            </a:r>
            <a:r>
              <a:rPr sz="1800" b="1" spc="-5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should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be</a:t>
            </a:r>
            <a:r>
              <a:rPr sz="1800" b="1" spc="-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something</a:t>
            </a:r>
            <a:r>
              <a:rPr sz="1800" b="1" spc="-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that</a:t>
            </a:r>
            <a:r>
              <a:rPr sz="1800" b="1" spc="-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you</a:t>
            </a:r>
            <a:r>
              <a:rPr sz="1800" b="1" spc="-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can</a:t>
            </a:r>
            <a:r>
              <a:rPr sz="1800" b="1" spc="-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remember</a:t>
            </a:r>
            <a:r>
              <a:rPr sz="1800" b="1" spc="-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but</a:t>
            </a:r>
            <a:r>
              <a:rPr sz="1800" b="1" spc="-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that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8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friend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or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family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member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wouldn’t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be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able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to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guess,</a:t>
            </a:r>
            <a:r>
              <a:rPr sz="1800" b="1" spc="-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it</a:t>
            </a:r>
            <a:r>
              <a:rPr sz="1800" b="1" spc="-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should</a:t>
            </a:r>
            <a:r>
              <a:rPr sz="1800" b="1" spc="-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contain</a:t>
            </a:r>
            <a:r>
              <a:rPr sz="1800" b="1" spc="-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both</a:t>
            </a:r>
            <a:r>
              <a:rPr sz="1800" b="1" spc="-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upper</a:t>
            </a:r>
            <a:r>
              <a:rPr sz="1800" b="1" spc="-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case</a:t>
            </a:r>
            <a:r>
              <a:rPr sz="1800" b="1" spc="-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and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lower</a:t>
            </a:r>
            <a:r>
              <a:rPr sz="1800" b="1" spc="-7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case</a:t>
            </a:r>
            <a:r>
              <a:rPr sz="1800" b="1" spc="-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letters,</a:t>
            </a:r>
            <a:r>
              <a:rPr sz="1800" b="1" spc="-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numbers</a:t>
            </a:r>
            <a:r>
              <a:rPr sz="1800" b="1" spc="-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800" b="1" spc="-7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symbols,</a:t>
            </a:r>
            <a:r>
              <a:rPr sz="1800" b="1" spc="-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and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be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at</a:t>
            </a:r>
            <a:r>
              <a:rPr sz="18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least</a:t>
            </a:r>
            <a:r>
              <a:rPr sz="18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8</a:t>
            </a:r>
            <a:r>
              <a:rPr sz="18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characters.</a:t>
            </a:r>
            <a:endParaRPr sz="1800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6705668" y="10281574"/>
            <a:ext cx="245745" cy="1173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75"/>
              </a:spcBef>
            </a:pPr>
            <a:r>
              <a:rPr lang="en-GB" spc="-25" dirty="0"/>
              <a:t>138</a:t>
            </a:r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635327" y="10300421"/>
            <a:ext cx="174752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Protecting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yourself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online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84339" y="10300421"/>
            <a:ext cx="99568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3:3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17" name="PPT Slide 63">
            <a:hlinkClick r:id="" action="ppaction://media"/>
            <a:extLst>
              <a:ext uri="{FF2B5EF4-FFF2-40B4-BE49-F238E27FC236}">
                <a16:creationId xmlns:a16="http://schemas.microsoft.com/office/drawing/2014/main" id="{FE4B69EA-A16C-5DD1-8EBC-69F82C1BF0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69423" y="103370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3:4</a:t>
            </a:r>
            <a:r>
              <a:rPr sz="1100" b="1" spc="2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57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1208" y="2113203"/>
            <a:ext cx="4478401" cy="44765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299" y="1055106"/>
            <a:ext cx="535241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0A0"/>
                </a:solidFill>
              </a:rPr>
              <a:t>Spot</a:t>
            </a:r>
            <a:r>
              <a:rPr spc="-50" dirty="0">
                <a:solidFill>
                  <a:srgbClr val="7030A0"/>
                </a:solidFill>
              </a:rPr>
              <a:t> </a:t>
            </a:r>
            <a:r>
              <a:rPr dirty="0">
                <a:solidFill>
                  <a:srgbClr val="7030A0"/>
                </a:solidFill>
              </a:rPr>
              <a:t>the</a:t>
            </a:r>
            <a:r>
              <a:rPr spc="-45" dirty="0">
                <a:solidFill>
                  <a:srgbClr val="7030A0"/>
                </a:solidFill>
              </a:rPr>
              <a:t> </a:t>
            </a:r>
            <a:r>
              <a:rPr spc="-10" dirty="0">
                <a:solidFill>
                  <a:srgbClr val="7030A0"/>
                </a:solidFill>
              </a:rPr>
              <a:t>scams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5299" y="1658244"/>
            <a:ext cx="28727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This</a:t>
            </a:r>
            <a:r>
              <a:rPr sz="1600" b="1" spc="-3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email</a:t>
            </a:r>
            <a:r>
              <a:rPr sz="1600" b="1" spc="-3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is</a:t>
            </a:r>
            <a:r>
              <a:rPr sz="1600" b="1" spc="-3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in</a:t>
            </a:r>
            <a:r>
              <a:rPr sz="1600" b="1" spc="-3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your</a:t>
            </a:r>
            <a:r>
              <a:rPr sz="1600" b="1" spc="-3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inbox...</a:t>
            </a:r>
            <a:endParaRPr sz="160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354" y="6801358"/>
            <a:ext cx="6251575" cy="3215640"/>
          </a:xfrm>
          <a:prstGeom prst="rect">
            <a:avLst/>
          </a:prstGeom>
          <a:ln w="12700">
            <a:solidFill>
              <a:srgbClr val="77328A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Why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might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you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think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this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is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not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genuine?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 dirty="0">
                <a:solidFill>
                  <a:srgbClr val="77328A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40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75"/>
              </a:spcBef>
            </a:pPr>
            <a:r>
              <a:rPr spc="-25" dirty="0"/>
              <a:t>142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633D9AAE-994D-94D1-2441-E3925AC94CEA}"/>
              </a:ext>
            </a:extLst>
          </p:cNvPr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B7566352-AB48-47A5-AEA6-94291C7A8C09}"/>
              </a:ext>
            </a:extLst>
          </p:cNvPr>
          <p:cNvSpPr txBox="1">
            <a:spLocks/>
          </p:cNvSpPr>
          <p:nvPr/>
        </p:nvSpPr>
        <p:spPr>
          <a:xfrm>
            <a:off x="6705668" y="10281574"/>
            <a:ext cx="245745" cy="1173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kern="0"/>
            </a:defPPr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43815">
              <a:spcBef>
                <a:spcPts val="75"/>
              </a:spcBef>
            </a:pPr>
            <a:r>
              <a:rPr lang="en-GB" spc="-25" dirty="0"/>
              <a:t>142</a:t>
            </a: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A23684FA-0F9C-EDCD-3FED-6519A716BE1E}"/>
              </a:ext>
            </a:extLst>
          </p:cNvPr>
          <p:cNvSpPr txBox="1"/>
          <p:nvPr/>
        </p:nvSpPr>
        <p:spPr>
          <a:xfrm>
            <a:off x="635327" y="10300421"/>
            <a:ext cx="174752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Protecting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yourself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online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6A21C5F6-3298-3328-937C-E0A43B31FFA6}"/>
              </a:ext>
            </a:extLst>
          </p:cNvPr>
          <p:cNvSpPr txBox="1"/>
          <p:nvPr/>
        </p:nvSpPr>
        <p:spPr>
          <a:xfrm>
            <a:off x="5684339" y="10300421"/>
            <a:ext cx="995680" cy="10259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3:</a:t>
            </a:r>
            <a:r>
              <a:rPr lang="en-GB"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4</a:t>
            </a:r>
            <a:r>
              <a:rPr sz="600" b="1" spc="14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 dirty="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 dirty="0">
              <a:latin typeface="Montserrat SemiBold"/>
              <a:cs typeface="Montserrat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DE5E1B-C34E-6647-5BD7-6A3990A869CE}"/>
              </a:ext>
            </a:extLst>
          </p:cNvPr>
          <p:cNvSpPr txBox="1"/>
          <p:nvPr/>
        </p:nvSpPr>
        <p:spPr>
          <a:xfrm>
            <a:off x="842183" y="7262557"/>
            <a:ext cx="5872134" cy="146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3:4</a:t>
            </a:r>
            <a:r>
              <a:rPr sz="1100" b="1" spc="2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57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354" y="6030760"/>
            <a:ext cx="6251575" cy="3844925"/>
          </a:xfrm>
          <a:prstGeom prst="rect">
            <a:avLst/>
          </a:prstGeom>
          <a:ln w="12700">
            <a:solidFill>
              <a:srgbClr val="77328A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What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should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you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do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now?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354" y="1833422"/>
            <a:ext cx="6251575" cy="3844925"/>
          </a:xfrm>
          <a:prstGeom prst="rect">
            <a:avLst/>
          </a:prstGeom>
          <a:ln w="12700">
            <a:solidFill>
              <a:srgbClr val="77328A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What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do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you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think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scammers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are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trying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do?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299" y="1055106"/>
            <a:ext cx="535241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0A0"/>
                </a:solidFill>
              </a:rPr>
              <a:t>Spot</a:t>
            </a:r>
            <a:r>
              <a:rPr spc="-50" dirty="0">
                <a:solidFill>
                  <a:srgbClr val="7030A0"/>
                </a:solidFill>
              </a:rPr>
              <a:t> </a:t>
            </a:r>
            <a:r>
              <a:rPr dirty="0">
                <a:solidFill>
                  <a:srgbClr val="7030A0"/>
                </a:solidFill>
              </a:rPr>
              <a:t>the</a:t>
            </a:r>
            <a:r>
              <a:rPr spc="-45" dirty="0">
                <a:solidFill>
                  <a:srgbClr val="7030A0"/>
                </a:solidFill>
              </a:rPr>
              <a:t> </a:t>
            </a:r>
            <a:r>
              <a:rPr spc="-10" dirty="0">
                <a:solidFill>
                  <a:srgbClr val="7030A0"/>
                </a:solidFill>
              </a:rPr>
              <a:t>scams</a:t>
            </a:r>
          </a:p>
        </p:txBody>
      </p:sp>
      <p:sp>
        <p:nvSpPr>
          <p:cNvPr id="7" name="object 7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 dirty="0">
                <a:solidFill>
                  <a:srgbClr val="77328A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40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2" name="object 12"/>
          <p:cNvSpPr txBox="1"/>
          <p:nvPr/>
        </p:nvSpPr>
        <p:spPr>
          <a:xfrm rot="240000">
            <a:off x="6375566" y="1494548"/>
            <a:ext cx="32430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15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75"/>
              </a:spcBef>
            </a:pPr>
            <a:r>
              <a:rPr spc="-25" dirty="0"/>
              <a:t>143</a:t>
            </a: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A0D30162-30E8-7937-8648-BD4656A7690D}"/>
              </a:ext>
            </a:extLst>
          </p:cNvPr>
          <p:cNvSpPr txBox="1">
            <a:spLocks/>
          </p:cNvSpPr>
          <p:nvPr/>
        </p:nvSpPr>
        <p:spPr>
          <a:xfrm>
            <a:off x="6705668" y="10281574"/>
            <a:ext cx="245745" cy="1339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kern="0"/>
            </a:defPPr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33020">
              <a:spcBef>
                <a:spcPts val="75"/>
              </a:spcBef>
            </a:pPr>
            <a:r>
              <a:rPr lang="en-GB" spc="-25"/>
              <a:t>142</a:t>
            </a:r>
            <a:endParaRPr lang="en-GB" spc="-25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BFB91FB4-9589-7753-5534-6501D1BE66A1}"/>
              </a:ext>
            </a:extLst>
          </p:cNvPr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00869DD7-E625-7B2F-98CF-CF8063013096}"/>
              </a:ext>
            </a:extLst>
          </p:cNvPr>
          <p:cNvSpPr txBox="1">
            <a:spLocks/>
          </p:cNvSpPr>
          <p:nvPr/>
        </p:nvSpPr>
        <p:spPr>
          <a:xfrm>
            <a:off x="6705668" y="10281574"/>
            <a:ext cx="245745" cy="1173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kern="0"/>
            </a:defPPr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43815">
              <a:spcBef>
                <a:spcPts val="75"/>
              </a:spcBef>
            </a:pPr>
            <a:r>
              <a:rPr lang="en-GB" spc="-25" dirty="0"/>
              <a:t>143</a:t>
            </a: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AAC3A86E-0CFF-987B-6950-23DEAB6F673A}"/>
              </a:ext>
            </a:extLst>
          </p:cNvPr>
          <p:cNvSpPr txBox="1"/>
          <p:nvPr/>
        </p:nvSpPr>
        <p:spPr>
          <a:xfrm>
            <a:off x="635327" y="10300421"/>
            <a:ext cx="174752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Protecting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yourself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online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CD025389-AA8B-9034-3B9E-CE2B1A38F424}"/>
              </a:ext>
            </a:extLst>
          </p:cNvPr>
          <p:cNvSpPr txBox="1"/>
          <p:nvPr/>
        </p:nvSpPr>
        <p:spPr>
          <a:xfrm>
            <a:off x="5684339" y="10300421"/>
            <a:ext cx="995680" cy="10259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3:</a:t>
            </a:r>
            <a:r>
              <a:rPr lang="en-GB"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4</a:t>
            </a:r>
            <a:r>
              <a:rPr sz="600" b="1" spc="14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 dirty="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 dirty="0">
              <a:latin typeface="Montserrat SemiBold"/>
              <a:cs typeface="Montserrat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19E54D-836D-5370-357B-20D594F3E815}"/>
              </a:ext>
            </a:extLst>
          </p:cNvPr>
          <p:cNvSpPr txBox="1"/>
          <p:nvPr/>
        </p:nvSpPr>
        <p:spPr>
          <a:xfrm>
            <a:off x="830882" y="6528514"/>
            <a:ext cx="5872134" cy="146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0B4F4E-D2E6-5696-1029-33621FDED6C0}"/>
              </a:ext>
            </a:extLst>
          </p:cNvPr>
          <p:cNvSpPr txBox="1"/>
          <p:nvPr/>
        </p:nvSpPr>
        <p:spPr>
          <a:xfrm>
            <a:off x="830882" y="2370949"/>
            <a:ext cx="5872134" cy="146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3:4</a:t>
            </a:r>
            <a:r>
              <a:rPr sz="1100" b="1" spc="2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57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354" y="6504355"/>
            <a:ext cx="6251575" cy="3461385"/>
          </a:xfrm>
          <a:prstGeom prst="rect">
            <a:avLst/>
          </a:prstGeom>
          <a:ln w="12700">
            <a:solidFill>
              <a:srgbClr val="77328A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Why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might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you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think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this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is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not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genuine?</a:t>
            </a:r>
            <a:endParaRPr sz="1200">
              <a:latin typeface="Montserrat SemiBold"/>
              <a:cs typeface="Montserrat Semi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9881" y="2481015"/>
            <a:ext cx="4364729" cy="37027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299" y="1055106"/>
            <a:ext cx="535241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0A0"/>
                </a:solidFill>
              </a:rPr>
              <a:t>Spot</a:t>
            </a:r>
            <a:r>
              <a:rPr spc="-50" dirty="0">
                <a:solidFill>
                  <a:srgbClr val="7030A0"/>
                </a:solidFill>
              </a:rPr>
              <a:t> </a:t>
            </a:r>
            <a:r>
              <a:rPr dirty="0">
                <a:solidFill>
                  <a:srgbClr val="7030A0"/>
                </a:solidFill>
              </a:rPr>
              <a:t>the</a:t>
            </a:r>
            <a:r>
              <a:rPr spc="-45" dirty="0">
                <a:solidFill>
                  <a:srgbClr val="7030A0"/>
                </a:solidFill>
              </a:rPr>
              <a:t> </a:t>
            </a:r>
            <a:r>
              <a:rPr spc="-10" dirty="0">
                <a:solidFill>
                  <a:srgbClr val="7030A0"/>
                </a:solidFill>
              </a:rPr>
              <a:t>scams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5299" y="1787997"/>
            <a:ext cx="328167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You</a:t>
            </a:r>
            <a:r>
              <a:rPr sz="1600" b="1" spc="-5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receive</a:t>
            </a:r>
            <a:r>
              <a:rPr sz="1600" b="1" spc="-5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this</a:t>
            </a:r>
            <a:r>
              <a:rPr sz="1600" b="1" spc="-5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text</a:t>
            </a:r>
            <a:r>
              <a:rPr sz="1600" b="1" spc="-5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message...</a:t>
            </a:r>
            <a:endParaRPr sz="1600">
              <a:latin typeface="Montserrat SemiBold"/>
              <a:cs typeface="Montserrat Semi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 dirty="0">
                <a:solidFill>
                  <a:srgbClr val="77328A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40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75"/>
              </a:spcBef>
            </a:pPr>
            <a:r>
              <a:rPr spc="-25" dirty="0"/>
              <a:t>144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B6216ADD-8843-932B-297F-9E5FAE555267}"/>
              </a:ext>
            </a:extLst>
          </p:cNvPr>
          <p:cNvSpPr txBox="1">
            <a:spLocks/>
          </p:cNvSpPr>
          <p:nvPr/>
        </p:nvSpPr>
        <p:spPr>
          <a:xfrm>
            <a:off x="6705668" y="10281574"/>
            <a:ext cx="245745" cy="1339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kern="0"/>
            </a:defPPr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33020">
              <a:spcBef>
                <a:spcPts val="75"/>
              </a:spcBef>
            </a:pPr>
            <a:r>
              <a:rPr lang="en-GB" spc="-25"/>
              <a:t>143</a:t>
            </a:r>
            <a:endParaRPr lang="en-GB" spc="-25" dirty="0"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A4E245F8-B24F-1239-7E3C-87C1047BAF54}"/>
              </a:ext>
            </a:extLst>
          </p:cNvPr>
          <p:cNvSpPr txBox="1">
            <a:spLocks/>
          </p:cNvSpPr>
          <p:nvPr/>
        </p:nvSpPr>
        <p:spPr>
          <a:xfrm>
            <a:off x="6705668" y="10281574"/>
            <a:ext cx="245745" cy="1339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kern="0"/>
            </a:defPPr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33020">
              <a:spcBef>
                <a:spcPts val="75"/>
              </a:spcBef>
            </a:pPr>
            <a:r>
              <a:rPr lang="en-GB" spc="-25"/>
              <a:t>142</a:t>
            </a:r>
            <a:endParaRPr lang="en-GB" spc="-25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09BBA2DF-41B7-A1D6-BEC5-86A8D8BD878B}"/>
              </a:ext>
            </a:extLst>
          </p:cNvPr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A9110727-A027-205F-C1AE-CF06BB24F7EA}"/>
              </a:ext>
            </a:extLst>
          </p:cNvPr>
          <p:cNvSpPr txBox="1">
            <a:spLocks/>
          </p:cNvSpPr>
          <p:nvPr/>
        </p:nvSpPr>
        <p:spPr>
          <a:xfrm>
            <a:off x="6705668" y="10281574"/>
            <a:ext cx="245745" cy="1173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kern="0"/>
            </a:defPPr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43815">
              <a:spcBef>
                <a:spcPts val="75"/>
              </a:spcBef>
            </a:pPr>
            <a:r>
              <a:rPr lang="en-GB" spc="-25" dirty="0"/>
              <a:t>144</a:t>
            </a: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6944E0A5-845C-7278-08AE-F0007783915C}"/>
              </a:ext>
            </a:extLst>
          </p:cNvPr>
          <p:cNvSpPr txBox="1"/>
          <p:nvPr/>
        </p:nvSpPr>
        <p:spPr>
          <a:xfrm>
            <a:off x="635327" y="10300421"/>
            <a:ext cx="174752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Protecting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yourself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online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01551331-77E1-1B2E-1C15-19A94AD30E5C}"/>
              </a:ext>
            </a:extLst>
          </p:cNvPr>
          <p:cNvSpPr txBox="1"/>
          <p:nvPr/>
        </p:nvSpPr>
        <p:spPr>
          <a:xfrm>
            <a:off x="5684339" y="10300421"/>
            <a:ext cx="995680" cy="10259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3:</a:t>
            </a:r>
            <a:r>
              <a:rPr lang="en-GB"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4</a:t>
            </a:r>
            <a:r>
              <a:rPr sz="600" b="1" spc="14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 dirty="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 dirty="0">
              <a:latin typeface="Montserrat SemiBold"/>
              <a:cs typeface="Montserrat Semi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220772-BF3D-3246-365F-D6B76269F593}"/>
              </a:ext>
            </a:extLst>
          </p:cNvPr>
          <p:cNvSpPr txBox="1"/>
          <p:nvPr/>
        </p:nvSpPr>
        <p:spPr>
          <a:xfrm>
            <a:off x="807885" y="7032759"/>
            <a:ext cx="5872134" cy="146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3:4</a:t>
            </a:r>
            <a:r>
              <a:rPr sz="1100" b="1" spc="2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57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354" y="5988342"/>
            <a:ext cx="6251575" cy="3875404"/>
          </a:xfrm>
          <a:prstGeom prst="rect">
            <a:avLst/>
          </a:prstGeom>
          <a:ln w="12700">
            <a:solidFill>
              <a:srgbClr val="77328A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What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should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you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do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now?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354" y="1743316"/>
            <a:ext cx="6251575" cy="3875404"/>
          </a:xfrm>
          <a:prstGeom prst="rect">
            <a:avLst/>
          </a:prstGeom>
          <a:ln w="12700">
            <a:solidFill>
              <a:srgbClr val="77328A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What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do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you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think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scammers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are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trying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do?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299" y="1055106"/>
            <a:ext cx="535241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0A0"/>
                </a:solidFill>
              </a:rPr>
              <a:t>Spot</a:t>
            </a:r>
            <a:r>
              <a:rPr spc="-50" dirty="0">
                <a:solidFill>
                  <a:srgbClr val="7030A0"/>
                </a:solidFill>
              </a:rPr>
              <a:t> </a:t>
            </a:r>
            <a:r>
              <a:rPr dirty="0">
                <a:solidFill>
                  <a:srgbClr val="7030A0"/>
                </a:solidFill>
              </a:rPr>
              <a:t>the</a:t>
            </a:r>
            <a:r>
              <a:rPr spc="-45" dirty="0">
                <a:solidFill>
                  <a:srgbClr val="7030A0"/>
                </a:solidFill>
              </a:rPr>
              <a:t> </a:t>
            </a:r>
            <a:r>
              <a:rPr spc="-10" dirty="0">
                <a:solidFill>
                  <a:srgbClr val="7030A0"/>
                </a:solidFill>
              </a:rPr>
              <a:t>scams</a:t>
            </a:r>
          </a:p>
        </p:txBody>
      </p:sp>
      <p:sp>
        <p:nvSpPr>
          <p:cNvPr id="7" name="object 7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 dirty="0">
                <a:solidFill>
                  <a:srgbClr val="77328A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40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75"/>
              </a:spcBef>
            </a:pPr>
            <a:r>
              <a:rPr spc="-25" dirty="0"/>
              <a:t>145</a:t>
            </a: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9715A92D-359A-F9EC-A8A6-495EDB062F08}"/>
              </a:ext>
            </a:extLst>
          </p:cNvPr>
          <p:cNvSpPr txBox="1">
            <a:spLocks/>
          </p:cNvSpPr>
          <p:nvPr/>
        </p:nvSpPr>
        <p:spPr>
          <a:xfrm>
            <a:off x="6705668" y="10281574"/>
            <a:ext cx="245745" cy="1339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kern="0"/>
            </a:defPPr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33020">
              <a:spcBef>
                <a:spcPts val="75"/>
              </a:spcBef>
            </a:pPr>
            <a:r>
              <a:rPr lang="en-GB" spc="-25"/>
              <a:t>143</a:t>
            </a:r>
            <a:endParaRPr lang="en-GB" spc="-25" dirty="0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CA41AC5E-4706-EDBD-84CB-CADA8606FFFB}"/>
              </a:ext>
            </a:extLst>
          </p:cNvPr>
          <p:cNvSpPr txBox="1">
            <a:spLocks/>
          </p:cNvSpPr>
          <p:nvPr/>
        </p:nvSpPr>
        <p:spPr>
          <a:xfrm>
            <a:off x="6705668" y="10281574"/>
            <a:ext cx="245745" cy="1339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kern="0"/>
            </a:defPPr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33020">
              <a:spcBef>
                <a:spcPts val="75"/>
              </a:spcBef>
            </a:pPr>
            <a:r>
              <a:rPr lang="en-GB" spc="-25"/>
              <a:t>142</a:t>
            </a:r>
            <a:endParaRPr lang="en-GB" spc="-25" dirty="0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5133E15E-E2BD-655A-67EF-3F12830947BF}"/>
              </a:ext>
            </a:extLst>
          </p:cNvPr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A3E3C2E9-B8E7-6B54-6A97-DE919573AE49}"/>
              </a:ext>
            </a:extLst>
          </p:cNvPr>
          <p:cNvSpPr txBox="1">
            <a:spLocks/>
          </p:cNvSpPr>
          <p:nvPr/>
        </p:nvSpPr>
        <p:spPr>
          <a:xfrm>
            <a:off x="6705668" y="10281574"/>
            <a:ext cx="245745" cy="1173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kern="0"/>
            </a:defPPr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43815">
              <a:spcBef>
                <a:spcPts val="75"/>
              </a:spcBef>
            </a:pPr>
            <a:r>
              <a:rPr lang="en-GB" spc="-25" dirty="0"/>
              <a:t>145</a:t>
            </a:r>
          </a:p>
        </p:txBody>
      </p:sp>
      <p:sp>
        <p:nvSpPr>
          <p:cNvPr id="21" name="object 23">
            <a:extLst>
              <a:ext uri="{FF2B5EF4-FFF2-40B4-BE49-F238E27FC236}">
                <a16:creationId xmlns:a16="http://schemas.microsoft.com/office/drawing/2014/main" id="{35B0BE20-63B7-1367-3FA7-7443BB5749C0}"/>
              </a:ext>
            </a:extLst>
          </p:cNvPr>
          <p:cNvSpPr txBox="1"/>
          <p:nvPr/>
        </p:nvSpPr>
        <p:spPr>
          <a:xfrm>
            <a:off x="635327" y="10300421"/>
            <a:ext cx="174752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Protecting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yourself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online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3932E755-6BCF-EE8A-5CC1-3866D1C0CABD}"/>
              </a:ext>
            </a:extLst>
          </p:cNvPr>
          <p:cNvSpPr txBox="1"/>
          <p:nvPr/>
        </p:nvSpPr>
        <p:spPr>
          <a:xfrm>
            <a:off x="5684339" y="10300421"/>
            <a:ext cx="995680" cy="10259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3:</a:t>
            </a:r>
            <a:r>
              <a:rPr lang="en-GB"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4</a:t>
            </a:r>
            <a:r>
              <a:rPr sz="600" b="1" spc="14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 dirty="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 dirty="0">
              <a:latin typeface="Montserrat SemiBold"/>
              <a:cs typeface="Montserrat Semi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6EC99D-BE46-038B-0C21-B460AE96A8CF}"/>
              </a:ext>
            </a:extLst>
          </p:cNvPr>
          <p:cNvSpPr txBox="1"/>
          <p:nvPr/>
        </p:nvSpPr>
        <p:spPr>
          <a:xfrm>
            <a:off x="807885" y="6563638"/>
            <a:ext cx="5872134" cy="146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CC8452-CC95-19F7-34BA-B5AD3D6344BC}"/>
              </a:ext>
            </a:extLst>
          </p:cNvPr>
          <p:cNvSpPr txBox="1"/>
          <p:nvPr/>
        </p:nvSpPr>
        <p:spPr>
          <a:xfrm>
            <a:off x="859869" y="2267321"/>
            <a:ext cx="5872134" cy="146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3:4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57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299" y="1152103"/>
            <a:ext cx="52520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>
                <a:solidFill>
                  <a:srgbClr val="13303C"/>
                </a:solidFill>
                <a:latin typeface="Montserrat"/>
                <a:cs typeface="Montserrat"/>
              </a:rPr>
              <a:t>Top</a:t>
            </a:r>
            <a:r>
              <a:rPr sz="1600" b="1" spc="-4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13303C"/>
                </a:solidFill>
                <a:latin typeface="Montserrat"/>
                <a:cs typeface="Montserrat"/>
              </a:rPr>
              <a:t>5</a:t>
            </a:r>
            <a:r>
              <a:rPr sz="1600" b="1" spc="-4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13303C"/>
                </a:solidFill>
                <a:latin typeface="Montserrat"/>
                <a:cs typeface="Montserrat"/>
              </a:rPr>
              <a:t>tips</a:t>
            </a:r>
            <a:r>
              <a:rPr sz="1600" b="1" spc="-4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600" b="1" spc="-4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13303C"/>
                </a:solidFill>
                <a:latin typeface="Montserrat"/>
                <a:cs typeface="Montserrat"/>
              </a:rPr>
              <a:t>prevent</a:t>
            </a:r>
            <a:r>
              <a:rPr sz="1600" b="1" spc="-4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13303C"/>
                </a:solidFill>
                <a:latin typeface="Montserrat"/>
                <a:cs typeface="Montserrat"/>
              </a:rPr>
              <a:t>becoming</a:t>
            </a:r>
            <a:r>
              <a:rPr sz="1600" b="1" spc="-4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600" b="1" spc="-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13303C"/>
                </a:solidFill>
                <a:latin typeface="Montserrat"/>
                <a:cs typeface="Montserrat"/>
              </a:rPr>
              <a:t>victim</a:t>
            </a:r>
            <a:r>
              <a:rPr sz="1600" b="1" spc="-4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13303C"/>
                </a:solidFill>
                <a:latin typeface="Montserrat"/>
                <a:cs typeface="Montserrat"/>
              </a:rPr>
              <a:t>of</a:t>
            </a:r>
            <a:r>
              <a:rPr sz="1600" b="1" spc="-4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600" b="1" spc="-10">
                <a:solidFill>
                  <a:srgbClr val="13303C"/>
                </a:solidFill>
                <a:latin typeface="Montserrat"/>
                <a:cs typeface="Montserrat"/>
              </a:rPr>
              <a:t>scams</a:t>
            </a:r>
            <a:endParaRPr sz="1600">
              <a:latin typeface="Montserrat"/>
              <a:cs typeface="Montserra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9316" y="1834264"/>
            <a:ext cx="4624070" cy="7959725"/>
            <a:chOff x="1529316" y="1834264"/>
            <a:chExt cx="4624070" cy="7959725"/>
          </a:xfrm>
        </p:grpSpPr>
        <p:sp>
          <p:nvSpPr>
            <p:cNvPr id="7" name="object 7"/>
            <p:cNvSpPr/>
            <p:nvPr/>
          </p:nvSpPr>
          <p:spPr>
            <a:xfrm>
              <a:off x="1529308" y="1834273"/>
              <a:ext cx="4624070" cy="7959725"/>
            </a:xfrm>
            <a:custGeom>
              <a:avLst/>
              <a:gdLst/>
              <a:ahLst/>
              <a:cxnLst/>
              <a:rect l="l" t="t" r="r" b="b"/>
              <a:pathLst>
                <a:path w="4624070" h="7959725">
                  <a:moveTo>
                    <a:pt x="955802" y="1292110"/>
                  </a:moveTo>
                  <a:lnTo>
                    <a:pt x="948918" y="1249400"/>
                  </a:lnTo>
                  <a:lnTo>
                    <a:pt x="929728" y="1212303"/>
                  </a:lnTo>
                  <a:lnTo>
                    <a:pt x="921816" y="1204391"/>
                  </a:lnTo>
                  <a:lnTo>
                    <a:pt x="908380" y="1190955"/>
                  </a:lnTo>
                  <a:lnTo>
                    <a:pt x="908380" y="1292110"/>
                  </a:lnTo>
                  <a:lnTo>
                    <a:pt x="901484" y="1326248"/>
                  </a:lnTo>
                  <a:lnTo>
                    <a:pt x="882688" y="1354137"/>
                  </a:lnTo>
                  <a:lnTo>
                    <a:pt x="854811" y="1372933"/>
                  </a:lnTo>
                  <a:lnTo>
                    <a:pt x="820674" y="1379816"/>
                  </a:lnTo>
                  <a:lnTo>
                    <a:pt x="786536" y="1372933"/>
                  </a:lnTo>
                  <a:lnTo>
                    <a:pt x="758659" y="1354137"/>
                  </a:lnTo>
                  <a:lnTo>
                    <a:pt x="739863" y="1326248"/>
                  </a:lnTo>
                  <a:lnTo>
                    <a:pt x="732967" y="1292110"/>
                  </a:lnTo>
                  <a:lnTo>
                    <a:pt x="739863" y="1257973"/>
                  </a:lnTo>
                  <a:lnTo>
                    <a:pt x="786536" y="1211287"/>
                  </a:lnTo>
                  <a:lnTo>
                    <a:pt x="854811" y="1211287"/>
                  </a:lnTo>
                  <a:lnTo>
                    <a:pt x="901484" y="1257973"/>
                  </a:lnTo>
                  <a:lnTo>
                    <a:pt x="908380" y="1292110"/>
                  </a:lnTo>
                  <a:lnTo>
                    <a:pt x="908380" y="1190955"/>
                  </a:lnTo>
                  <a:lnTo>
                    <a:pt x="900480" y="1183055"/>
                  </a:lnTo>
                  <a:lnTo>
                    <a:pt x="863384" y="1163878"/>
                  </a:lnTo>
                  <a:lnTo>
                    <a:pt x="820674" y="1156982"/>
                  </a:lnTo>
                  <a:lnTo>
                    <a:pt x="777963" y="1163878"/>
                  </a:lnTo>
                  <a:lnTo>
                    <a:pt x="740867" y="1183055"/>
                  </a:lnTo>
                  <a:lnTo>
                    <a:pt x="711619" y="1212303"/>
                  </a:lnTo>
                  <a:lnTo>
                    <a:pt x="692442" y="1249400"/>
                  </a:lnTo>
                  <a:lnTo>
                    <a:pt x="685546" y="1292110"/>
                  </a:lnTo>
                  <a:lnTo>
                    <a:pt x="692442" y="1334820"/>
                  </a:lnTo>
                  <a:lnTo>
                    <a:pt x="711619" y="1371917"/>
                  </a:lnTo>
                  <a:lnTo>
                    <a:pt x="740867" y="1401165"/>
                  </a:lnTo>
                  <a:lnTo>
                    <a:pt x="777963" y="1420342"/>
                  </a:lnTo>
                  <a:lnTo>
                    <a:pt x="820674" y="1427226"/>
                  </a:lnTo>
                  <a:lnTo>
                    <a:pt x="863384" y="1420342"/>
                  </a:lnTo>
                  <a:lnTo>
                    <a:pt x="900480" y="1401165"/>
                  </a:lnTo>
                  <a:lnTo>
                    <a:pt x="921816" y="1379816"/>
                  </a:lnTo>
                  <a:lnTo>
                    <a:pt x="929728" y="1371917"/>
                  </a:lnTo>
                  <a:lnTo>
                    <a:pt x="948918" y="1334820"/>
                  </a:lnTo>
                  <a:lnTo>
                    <a:pt x="955802" y="1292110"/>
                  </a:lnTo>
                  <a:close/>
                </a:path>
                <a:path w="4624070" h="7959725">
                  <a:moveTo>
                    <a:pt x="992708" y="1151648"/>
                  </a:moveTo>
                  <a:lnTo>
                    <a:pt x="990231" y="1139355"/>
                  </a:lnTo>
                  <a:lnTo>
                    <a:pt x="983462" y="1129322"/>
                  </a:lnTo>
                  <a:lnTo>
                    <a:pt x="973429" y="1122553"/>
                  </a:lnTo>
                  <a:lnTo>
                    <a:pt x="961136" y="1120076"/>
                  </a:lnTo>
                  <a:lnTo>
                    <a:pt x="948842" y="1122553"/>
                  </a:lnTo>
                  <a:lnTo>
                    <a:pt x="938809" y="1129322"/>
                  </a:lnTo>
                  <a:lnTo>
                    <a:pt x="932040" y="1139355"/>
                  </a:lnTo>
                  <a:lnTo>
                    <a:pt x="929551" y="1151648"/>
                  </a:lnTo>
                  <a:lnTo>
                    <a:pt x="932040" y="1163942"/>
                  </a:lnTo>
                  <a:lnTo>
                    <a:pt x="938809" y="1173975"/>
                  </a:lnTo>
                  <a:lnTo>
                    <a:pt x="948842" y="1180744"/>
                  </a:lnTo>
                  <a:lnTo>
                    <a:pt x="961136" y="1183220"/>
                  </a:lnTo>
                  <a:lnTo>
                    <a:pt x="973429" y="1180744"/>
                  </a:lnTo>
                  <a:lnTo>
                    <a:pt x="983462" y="1173975"/>
                  </a:lnTo>
                  <a:lnTo>
                    <a:pt x="990231" y="1163942"/>
                  </a:lnTo>
                  <a:lnTo>
                    <a:pt x="992708" y="1151648"/>
                  </a:lnTo>
                  <a:close/>
                </a:path>
                <a:path w="4624070" h="7959725">
                  <a:moveTo>
                    <a:pt x="1083741" y="1248956"/>
                  </a:moveTo>
                  <a:lnTo>
                    <a:pt x="1083513" y="1222997"/>
                  </a:lnTo>
                  <a:lnTo>
                    <a:pt x="1083500" y="1221587"/>
                  </a:lnTo>
                  <a:lnTo>
                    <a:pt x="1083056" y="1204214"/>
                  </a:lnTo>
                  <a:lnTo>
                    <a:pt x="1083017" y="1202359"/>
                  </a:lnTo>
                  <a:lnTo>
                    <a:pt x="1082319" y="1185773"/>
                  </a:lnTo>
                  <a:lnTo>
                    <a:pt x="1082230" y="1183614"/>
                  </a:lnTo>
                  <a:lnTo>
                    <a:pt x="1080693" y="1164183"/>
                  </a:lnTo>
                  <a:lnTo>
                    <a:pt x="1070000" y="1119746"/>
                  </a:lnTo>
                  <a:lnTo>
                    <a:pt x="1049642" y="1084211"/>
                  </a:lnTo>
                  <a:lnTo>
                    <a:pt x="1036332" y="1070140"/>
                  </a:lnTo>
                  <a:lnTo>
                    <a:pt x="1036332" y="1248956"/>
                  </a:lnTo>
                  <a:lnTo>
                    <a:pt x="1036332" y="1335265"/>
                  </a:lnTo>
                  <a:lnTo>
                    <a:pt x="1035634" y="1379994"/>
                  </a:lnTo>
                  <a:lnTo>
                    <a:pt x="1031252" y="1429016"/>
                  </a:lnTo>
                  <a:lnTo>
                    <a:pt x="1012405" y="1470672"/>
                  </a:lnTo>
                  <a:lnTo>
                    <a:pt x="975868" y="1497228"/>
                  </a:lnTo>
                  <a:lnTo>
                    <a:pt x="927011" y="1506296"/>
                  </a:lnTo>
                  <a:lnTo>
                    <a:pt x="863028" y="1507769"/>
                  </a:lnTo>
                  <a:lnTo>
                    <a:pt x="778319" y="1507769"/>
                  </a:lnTo>
                  <a:lnTo>
                    <a:pt x="732790" y="1507070"/>
                  </a:lnTo>
                  <a:lnTo>
                    <a:pt x="683768" y="1502676"/>
                  </a:lnTo>
                  <a:lnTo>
                    <a:pt x="642124" y="1483842"/>
                  </a:lnTo>
                  <a:lnTo>
                    <a:pt x="615556" y="1447292"/>
                  </a:lnTo>
                  <a:lnTo>
                    <a:pt x="606488" y="1398435"/>
                  </a:lnTo>
                  <a:lnTo>
                    <a:pt x="605282" y="1362621"/>
                  </a:lnTo>
                  <a:lnTo>
                    <a:pt x="605243" y="1361211"/>
                  </a:lnTo>
                  <a:lnTo>
                    <a:pt x="605015" y="1335265"/>
                  </a:lnTo>
                  <a:lnTo>
                    <a:pt x="605015" y="1248956"/>
                  </a:lnTo>
                  <a:lnTo>
                    <a:pt x="605713" y="1204214"/>
                  </a:lnTo>
                  <a:lnTo>
                    <a:pt x="610108" y="1155204"/>
                  </a:lnTo>
                  <a:lnTo>
                    <a:pt x="628942" y="1113548"/>
                  </a:lnTo>
                  <a:lnTo>
                    <a:pt x="665492" y="1086980"/>
                  </a:lnTo>
                  <a:lnTo>
                    <a:pt x="714349" y="1077912"/>
                  </a:lnTo>
                  <a:lnTo>
                    <a:pt x="878141" y="1076579"/>
                  </a:lnTo>
                  <a:lnTo>
                    <a:pt x="889787" y="1076680"/>
                  </a:lnTo>
                  <a:lnTo>
                    <a:pt x="944156" y="1079322"/>
                  </a:lnTo>
                  <a:lnTo>
                    <a:pt x="984478" y="1090777"/>
                  </a:lnTo>
                  <a:lnTo>
                    <a:pt x="1017612" y="1120648"/>
                  </a:lnTo>
                  <a:lnTo>
                    <a:pt x="1033462" y="1168628"/>
                  </a:lnTo>
                  <a:lnTo>
                    <a:pt x="1036066" y="1221587"/>
                  </a:lnTo>
                  <a:lnTo>
                    <a:pt x="1036104" y="1222997"/>
                  </a:lnTo>
                  <a:lnTo>
                    <a:pt x="1036332" y="1248956"/>
                  </a:lnTo>
                  <a:lnTo>
                    <a:pt x="1036332" y="1070140"/>
                  </a:lnTo>
                  <a:lnTo>
                    <a:pt x="993038" y="1042784"/>
                  </a:lnTo>
                  <a:lnTo>
                    <a:pt x="948601" y="1032090"/>
                  </a:lnTo>
                  <a:lnTo>
                    <a:pt x="910424" y="1029766"/>
                  </a:lnTo>
                  <a:lnTo>
                    <a:pt x="863828" y="1029042"/>
                  </a:lnTo>
                  <a:lnTo>
                    <a:pt x="777519" y="1029042"/>
                  </a:lnTo>
                  <a:lnTo>
                    <a:pt x="730923" y="1029766"/>
                  </a:lnTo>
                  <a:lnTo>
                    <a:pt x="692746" y="1032090"/>
                  </a:lnTo>
                  <a:lnTo>
                    <a:pt x="648322" y="1042784"/>
                  </a:lnTo>
                  <a:lnTo>
                    <a:pt x="612724" y="1063167"/>
                  </a:lnTo>
                  <a:lnTo>
                    <a:pt x="583565" y="1095438"/>
                  </a:lnTo>
                  <a:lnTo>
                    <a:pt x="566877" y="1132852"/>
                  </a:lnTo>
                  <a:lnTo>
                    <a:pt x="559130" y="1183614"/>
                  </a:lnTo>
                  <a:lnTo>
                    <a:pt x="557606" y="1248956"/>
                  </a:lnTo>
                  <a:lnTo>
                    <a:pt x="557606" y="1335265"/>
                  </a:lnTo>
                  <a:lnTo>
                    <a:pt x="557834" y="1361211"/>
                  </a:lnTo>
                  <a:lnTo>
                    <a:pt x="557847" y="1362621"/>
                  </a:lnTo>
                  <a:lnTo>
                    <a:pt x="558292" y="1379994"/>
                  </a:lnTo>
                  <a:lnTo>
                    <a:pt x="558330" y="1381848"/>
                  </a:lnTo>
                  <a:lnTo>
                    <a:pt x="560666" y="1420037"/>
                  </a:lnTo>
                  <a:lnTo>
                    <a:pt x="571360" y="1464475"/>
                  </a:lnTo>
                  <a:lnTo>
                    <a:pt x="591743" y="1500060"/>
                  </a:lnTo>
                  <a:lnTo>
                    <a:pt x="624001" y="1529219"/>
                  </a:lnTo>
                  <a:lnTo>
                    <a:pt x="661416" y="1545907"/>
                  </a:lnTo>
                  <a:lnTo>
                    <a:pt x="712190" y="1553654"/>
                  </a:lnTo>
                  <a:lnTo>
                    <a:pt x="777519" y="1555178"/>
                  </a:lnTo>
                  <a:lnTo>
                    <a:pt x="863828" y="1555178"/>
                  </a:lnTo>
                  <a:lnTo>
                    <a:pt x="910424" y="1554441"/>
                  </a:lnTo>
                  <a:lnTo>
                    <a:pt x="948601" y="1552130"/>
                  </a:lnTo>
                  <a:lnTo>
                    <a:pt x="993038" y="1541424"/>
                  </a:lnTo>
                  <a:lnTo>
                    <a:pt x="1028623" y="1521040"/>
                  </a:lnTo>
                  <a:lnTo>
                    <a:pt x="1042631" y="1507769"/>
                  </a:lnTo>
                  <a:lnTo>
                    <a:pt x="1049616" y="1500060"/>
                  </a:lnTo>
                  <a:lnTo>
                    <a:pt x="1070000" y="1464475"/>
                  </a:lnTo>
                  <a:lnTo>
                    <a:pt x="1080693" y="1420037"/>
                  </a:lnTo>
                  <a:lnTo>
                    <a:pt x="1083017" y="1381848"/>
                  </a:lnTo>
                  <a:lnTo>
                    <a:pt x="1083741" y="1335265"/>
                  </a:lnTo>
                  <a:lnTo>
                    <a:pt x="1083741" y="1248956"/>
                  </a:lnTo>
                  <a:close/>
                </a:path>
                <a:path w="4624070" h="7959725">
                  <a:moveTo>
                    <a:pt x="4623765" y="537603"/>
                  </a:moveTo>
                  <a:lnTo>
                    <a:pt x="4622800" y="517817"/>
                  </a:lnTo>
                  <a:lnTo>
                    <a:pt x="4621377" y="488823"/>
                  </a:lnTo>
                  <a:lnTo>
                    <a:pt x="4621365" y="488670"/>
                  </a:lnTo>
                  <a:lnTo>
                    <a:pt x="4614761" y="441248"/>
                  </a:lnTo>
                  <a:lnTo>
                    <a:pt x="4614723" y="440969"/>
                  </a:lnTo>
                  <a:lnTo>
                    <a:pt x="4604118" y="395046"/>
                  </a:lnTo>
                  <a:lnTo>
                    <a:pt x="4604029" y="394677"/>
                  </a:lnTo>
                  <a:lnTo>
                    <a:pt x="4601692" y="387515"/>
                  </a:lnTo>
                  <a:lnTo>
                    <a:pt x="4589475" y="350012"/>
                  </a:lnTo>
                  <a:lnTo>
                    <a:pt x="4571238" y="307136"/>
                  </a:lnTo>
                  <a:lnTo>
                    <a:pt x="4549521" y="266255"/>
                  </a:lnTo>
                  <a:lnTo>
                    <a:pt x="4524502" y="227558"/>
                  </a:lnTo>
                  <a:lnTo>
                    <a:pt x="4496384" y="191223"/>
                  </a:lnTo>
                  <a:lnTo>
                    <a:pt x="4465345" y="157454"/>
                  </a:lnTo>
                  <a:lnTo>
                    <a:pt x="4431589" y="126428"/>
                  </a:lnTo>
                  <a:lnTo>
                    <a:pt x="4395292" y="98348"/>
                  </a:lnTo>
                  <a:lnTo>
                    <a:pt x="4356646" y="73393"/>
                  </a:lnTo>
                  <a:lnTo>
                    <a:pt x="4315853" y="51765"/>
                  </a:lnTo>
                  <a:lnTo>
                    <a:pt x="4273372" y="33756"/>
                  </a:lnTo>
                  <a:lnTo>
                    <a:pt x="4249674" y="26073"/>
                  </a:lnTo>
                  <a:lnTo>
                    <a:pt x="4249674" y="924572"/>
                  </a:lnTo>
                  <a:lnTo>
                    <a:pt x="4249674" y="7423734"/>
                  </a:lnTo>
                  <a:lnTo>
                    <a:pt x="4244022" y="7451763"/>
                  </a:lnTo>
                  <a:lnTo>
                    <a:pt x="4228592" y="7474648"/>
                  </a:lnTo>
                  <a:lnTo>
                    <a:pt x="4205694" y="7490079"/>
                  </a:lnTo>
                  <a:lnTo>
                    <a:pt x="4177665" y="7495743"/>
                  </a:lnTo>
                  <a:lnTo>
                    <a:pt x="446087" y="7495743"/>
                  </a:lnTo>
                  <a:lnTo>
                    <a:pt x="418058" y="7490079"/>
                  </a:lnTo>
                  <a:lnTo>
                    <a:pt x="395173" y="7474648"/>
                  </a:lnTo>
                  <a:lnTo>
                    <a:pt x="379755" y="7451763"/>
                  </a:lnTo>
                  <a:lnTo>
                    <a:pt x="374091" y="7423734"/>
                  </a:lnTo>
                  <a:lnTo>
                    <a:pt x="374091" y="924572"/>
                  </a:lnTo>
                  <a:lnTo>
                    <a:pt x="379755" y="896543"/>
                  </a:lnTo>
                  <a:lnTo>
                    <a:pt x="395173" y="873658"/>
                  </a:lnTo>
                  <a:lnTo>
                    <a:pt x="418058" y="858227"/>
                  </a:lnTo>
                  <a:lnTo>
                    <a:pt x="446087" y="852576"/>
                  </a:lnTo>
                  <a:lnTo>
                    <a:pt x="4177665" y="852576"/>
                  </a:lnTo>
                  <a:lnTo>
                    <a:pt x="4205694" y="858227"/>
                  </a:lnTo>
                  <a:lnTo>
                    <a:pt x="4228592" y="873658"/>
                  </a:lnTo>
                  <a:lnTo>
                    <a:pt x="4244022" y="896543"/>
                  </a:lnTo>
                  <a:lnTo>
                    <a:pt x="4249674" y="924572"/>
                  </a:lnTo>
                  <a:lnTo>
                    <a:pt x="4249674" y="26073"/>
                  </a:lnTo>
                  <a:lnTo>
                    <a:pt x="4228770" y="19278"/>
                  </a:lnTo>
                  <a:lnTo>
                    <a:pt x="4182567" y="8699"/>
                  </a:lnTo>
                  <a:lnTo>
                    <a:pt x="4134967" y="2209"/>
                  </a:lnTo>
                  <a:lnTo>
                    <a:pt x="4086161" y="0"/>
                  </a:lnTo>
                  <a:lnTo>
                    <a:pt x="2944545" y="0"/>
                  </a:lnTo>
                  <a:lnTo>
                    <a:pt x="2944545" y="452780"/>
                  </a:lnTo>
                  <a:lnTo>
                    <a:pt x="2939440" y="478104"/>
                  </a:lnTo>
                  <a:lnTo>
                    <a:pt x="2925495" y="498779"/>
                  </a:lnTo>
                  <a:lnTo>
                    <a:pt x="2904807" y="512711"/>
                  </a:lnTo>
                  <a:lnTo>
                    <a:pt x="2879509" y="517817"/>
                  </a:lnTo>
                  <a:lnTo>
                    <a:pt x="1744256" y="517817"/>
                  </a:lnTo>
                  <a:lnTo>
                    <a:pt x="1718932" y="512711"/>
                  </a:lnTo>
                  <a:lnTo>
                    <a:pt x="1698256" y="498779"/>
                  </a:lnTo>
                  <a:lnTo>
                    <a:pt x="1684324" y="478104"/>
                  </a:lnTo>
                  <a:lnTo>
                    <a:pt x="1679206" y="452780"/>
                  </a:lnTo>
                  <a:lnTo>
                    <a:pt x="1684324" y="427380"/>
                  </a:lnTo>
                  <a:lnTo>
                    <a:pt x="1698256" y="406628"/>
                  </a:lnTo>
                  <a:lnTo>
                    <a:pt x="1718932" y="392645"/>
                  </a:lnTo>
                  <a:lnTo>
                    <a:pt x="1744256" y="387515"/>
                  </a:lnTo>
                  <a:lnTo>
                    <a:pt x="2879509" y="387515"/>
                  </a:lnTo>
                  <a:lnTo>
                    <a:pt x="2904858" y="392645"/>
                  </a:lnTo>
                  <a:lnTo>
                    <a:pt x="2925534" y="406628"/>
                  </a:lnTo>
                  <a:lnTo>
                    <a:pt x="2939453" y="427380"/>
                  </a:lnTo>
                  <a:lnTo>
                    <a:pt x="2944545" y="452780"/>
                  </a:lnTo>
                  <a:lnTo>
                    <a:pt x="2944545" y="0"/>
                  </a:lnTo>
                  <a:lnTo>
                    <a:pt x="537603" y="0"/>
                  </a:lnTo>
                  <a:lnTo>
                    <a:pt x="488861" y="2209"/>
                  </a:lnTo>
                  <a:lnTo>
                    <a:pt x="441299" y="8699"/>
                  </a:lnTo>
                  <a:lnTo>
                    <a:pt x="395122" y="19278"/>
                  </a:lnTo>
                  <a:lnTo>
                    <a:pt x="350532" y="33756"/>
                  </a:lnTo>
                  <a:lnTo>
                    <a:pt x="307695" y="51930"/>
                  </a:lnTo>
                  <a:lnTo>
                    <a:pt x="266827" y="73634"/>
                  </a:lnTo>
                  <a:lnTo>
                    <a:pt x="228117" y="98640"/>
                  </a:lnTo>
                  <a:lnTo>
                    <a:pt x="191757" y="126784"/>
                  </a:lnTo>
                  <a:lnTo>
                    <a:pt x="157937" y="157848"/>
                  </a:lnTo>
                  <a:lnTo>
                    <a:pt x="126860" y="191668"/>
                  </a:lnTo>
                  <a:lnTo>
                    <a:pt x="98704" y="228015"/>
                  </a:lnTo>
                  <a:lnTo>
                    <a:pt x="73685" y="266725"/>
                  </a:lnTo>
                  <a:lnTo>
                    <a:pt x="51981" y="307594"/>
                  </a:lnTo>
                  <a:lnTo>
                    <a:pt x="33782" y="350443"/>
                  </a:lnTo>
                  <a:lnTo>
                    <a:pt x="19405" y="394677"/>
                  </a:lnTo>
                  <a:lnTo>
                    <a:pt x="8763" y="440969"/>
                  </a:lnTo>
                  <a:lnTo>
                    <a:pt x="2235" y="488670"/>
                  </a:lnTo>
                  <a:lnTo>
                    <a:pt x="2209" y="488823"/>
                  </a:lnTo>
                  <a:lnTo>
                    <a:pt x="0" y="537603"/>
                  </a:lnTo>
                  <a:lnTo>
                    <a:pt x="101" y="7423734"/>
                  </a:lnTo>
                  <a:lnTo>
                    <a:pt x="2209" y="7470419"/>
                  </a:lnTo>
                  <a:lnTo>
                    <a:pt x="8699" y="7518006"/>
                  </a:lnTo>
                  <a:lnTo>
                    <a:pt x="19291" y="7564209"/>
                  </a:lnTo>
                  <a:lnTo>
                    <a:pt x="33782" y="7608837"/>
                  </a:lnTo>
                  <a:lnTo>
                    <a:pt x="51981" y="7651686"/>
                  </a:lnTo>
                  <a:lnTo>
                    <a:pt x="73685" y="7692568"/>
                  </a:lnTo>
                  <a:lnTo>
                    <a:pt x="98704" y="7731303"/>
                  </a:lnTo>
                  <a:lnTo>
                    <a:pt x="126860" y="7767675"/>
                  </a:lnTo>
                  <a:lnTo>
                    <a:pt x="157937" y="7801508"/>
                  </a:lnTo>
                  <a:lnTo>
                    <a:pt x="191757" y="7832598"/>
                  </a:lnTo>
                  <a:lnTo>
                    <a:pt x="228117" y="7860754"/>
                  </a:lnTo>
                  <a:lnTo>
                    <a:pt x="267030" y="7885887"/>
                  </a:lnTo>
                  <a:lnTo>
                    <a:pt x="307886" y="7907566"/>
                  </a:lnTo>
                  <a:lnTo>
                    <a:pt x="350697" y="7925740"/>
                  </a:lnTo>
                  <a:lnTo>
                    <a:pt x="395262" y="7940205"/>
                  </a:lnTo>
                  <a:lnTo>
                    <a:pt x="441413" y="7950784"/>
                  </a:lnTo>
                  <a:lnTo>
                    <a:pt x="488950" y="7957261"/>
                  </a:lnTo>
                  <a:lnTo>
                    <a:pt x="537603" y="7959471"/>
                  </a:lnTo>
                  <a:lnTo>
                    <a:pt x="4086161" y="7959471"/>
                  </a:lnTo>
                  <a:lnTo>
                    <a:pt x="4134904" y="7957261"/>
                  </a:lnTo>
                  <a:lnTo>
                    <a:pt x="4182465" y="7950784"/>
                  </a:lnTo>
                  <a:lnTo>
                    <a:pt x="4228630" y="7940205"/>
                  </a:lnTo>
                  <a:lnTo>
                    <a:pt x="4273232" y="7925740"/>
                  </a:lnTo>
                  <a:lnTo>
                    <a:pt x="4316069" y="7907566"/>
                  </a:lnTo>
                  <a:lnTo>
                    <a:pt x="4356938" y="7885887"/>
                  </a:lnTo>
                  <a:lnTo>
                    <a:pt x="4395648" y="7860881"/>
                  </a:lnTo>
                  <a:lnTo>
                    <a:pt x="4432008" y="7832763"/>
                  </a:lnTo>
                  <a:lnTo>
                    <a:pt x="4465828" y="7801699"/>
                  </a:lnTo>
                  <a:lnTo>
                    <a:pt x="4496905" y="7767891"/>
                  </a:lnTo>
                  <a:lnTo>
                    <a:pt x="4525061" y="7731544"/>
                  </a:lnTo>
                  <a:lnTo>
                    <a:pt x="4550080" y="7692834"/>
                  </a:lnTo>
                  <a:lnTo>
                    <a:pt x="4571784" y="7651966"/>
                  </a:lnTo>
                  <a:lnTo>
                    <a:pt x="4589983" y="7609116"/>
                  </a:lnTo>
                  <a:lnTo>
                    <a:pt x="4604474" y="7564501"/>
                  </a:lnTo>
                  <a:lnTo>
                    <a:pt x="4615065" y="7518286"/>
                  </a:lnTo>
                  <a:lnTo>
                    <a:pt x="4621555" y="7470673"/>
                  </a:lnTo>
                  <a:lnTo>
                    <a:pt x="4623676" y="7423734"/>
                  </a:lnTo>
                  <a:lnTo>
                    <a:pt x="4623765" y="852576"/>
                  </a:lnTo>
                  <a:lnTo>
                    <a:pt x="4623765" y="537603"/>
                  </a:lnTo>
                  <a:close/>
                </a:path>
              </a:pathLst>
            </a:custGeom>
            <a:solidFill>
              <a:srgbClr val="773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1650" y="2139748"/>
              <a:ext cx="196697" cy="19664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5557" y="10281574"/>
            <a:ext cx="169545" cy="133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25">
                <a:solidFill>
                  <a:srgbClr val="FFFFFF"/>
                </a:solidFill>
                <a:latin typeface="Montserrat"/>
                <a:cs typeface="Montserrat"/>
              </a:rPr>
              <a:t>147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5327" y="10300421"/>
            <a:ext cx="128333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Online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 scams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76948" y="10300421"/>
            <a:ext cx="100330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3:4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4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3:5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72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2280" y="1978735"/>
            <a:ext cx="6355438" cy="7882586"/>
            <a:chOff x="602280" y="1978735"/>
            <a:chExt cx="6355438" cy="7882586"/>
          </a:xfrm>
        </p:grpSpPr>
        <p:sp>
          <p:nvSpPr>
            <p:cNvPr id="5" name="object 5"/>
            <p:cNvSpPr/>
            <p:nvPr/>
          </p:nvSpPr>
          <p:spPr>
            <a:xfrm flipH="1">
              <a:off x="602280" y="2318784"/>
              <a:ext cx="45719" cy="7383639"/>
            </a:xfrm>
            <a:custGeom>
              <a:avLst/>
              <a:gdLst/>
              <a:ahLst/>
              <a:cxnLst/>
              <a:rect l="l" t="t" r="r" b="b"/>
              <a:pathLst>
                <a:path h="7237730">
                  <a:moveTo>
                    <a:pt x="0" y="0"/>
                  </a:moveTo>
                  <a:lnTo>
                    <a:pt x="0" y="7237412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981" y="9815602"/>
              <a:ext cx="6054348" cy="45719"/>
            </a:xfrm>
            <a:custGeom>
              <a:avLst/>
              <a:gdLst/>
              <a:ahLst/>
              <a:cxnLst/>
              <a:rect l="l" t="t" r="r" b="b"/>
              <a:pathLst>
                <a:path w="5891530">
                  <a:moveTo>
                    <a:pt x="0" y="0"/>
                  </a:moveTo>
                  <a:lnTo>
                    <a:pt x="5891149" y="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1999" y="2320403"/>
              <a:ext cx="45719" cy="7382028"/>
            </a:xfrm>
            <a:custGeom>
              <a:avLst/>
              <a:gdLst/>
              <a:ahLst/>
              <a:cxnLst/>
              <a:rect l="l" t="t" r="r" b="b"/>
              <a:pathLst>
                <a:path h="7237730">
                  <a:moveTo>
                    <a:pt x="0" y="723751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2929" y="2197289"/>
              <a:ext cx="6074412" cy="45719"/>
            </a:xfrm>
            <a:custGeom>
              <a:avLst/>
              <a:gdLst/>
              <a:ahLst/>
              <a:cxnLst/>
              <a:rect l="l" t="t" r="r" b="b"/>
              <a:pathLst>
                <a:path w="5891530">
                  <a:moveTo>
                    <a:pt x="5891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13021" y="1978735"/>
              <a:ext cx="337185" cy="193675"/>
            </a:xfrm>
            <a:custGeom>
              <a:avLst/>
              <a:gdLst/>
              <a:ahLst/>
              <a:cxnLst/>
              <a:rect l="l" t="t" r="r" b="b"/>
              <a:pathLst>
                <a:path w="337184" h="193675">
                  <a:moveTo>
                    <a:pt x="36995" y="125298"/>
                  </a:moveTo>
                  <a:lnTo>
                    <a:pt x="23676" y="126143"/>
                  </a:lnTo>
                  <a:lnTo>
                    <a:pt x="12234" y="130930"/>
                  </a:lnTo>
                  <a:lnTo>
                    <a:pt x="3924" y="139574"/>
                  </a:lnTo>
                  <a:lnTo>
                    <a:pt x="0" y="151993"/>
                  </a:lnTo>
                  <a:lnTo>
                    <a:pt x="2166" y="166798"/>
                  </a:lnTo>
                  <a:lnTo>
                    <a:pt x="10333" y="179565"/>
                  </a:lnTo>
                  <a:lnTo>
                    <a:pt x="22797" y="188826"/>
                  </a:lnTo>
                  <a:lnTo>
                    <a:pt x="37858" y="193116"/>
                  </a:lnTo>
                  <a:lnTo>
                    <a:pt x="51730" y="192152"/>
                  </a:lnTo>
                  <a:lnTo>
                    <a:pt x="63296" y="187007"/>
                  </a:lnTo>
                  <a:lnTo>
                    <a:pt x="66676" y="183299"/>
                  </a:lnTo>
                  <a:lnTo>
                    <a:pt x="38747" y="183299"/>
                  </a:lnTo>
                  <a:lnTo>
                    <a:pt x="27771" y="180198"/>
                  </a:lnTo>
                  <a:lnTo>
                    <a:pt x="18488" y="173478"/>
                  </a:lnTo>
                  <a:lnTo>
                    <a:pt x="12305" y="164153"/>
                  </a:lnTo>
                  <a:lnTo>
                    <a:pt x="10629" y="153238"/>
                  </a:lnTo>
                  <a:lnTo>
                    <a:pt x="13299" y="145200"/>
                  </a:lnTo>
                  <a:lnTo>
                    <a:pt x="19019" y="139282"/>
                  </a:lnTo>
                  <a:lnTo>
                    <a:pt x="26819" y="135805"/>
                  </a:lnTo>
                  <a:lnTo>
                    <a:pt x="35725" y="135089"/>
                  </a:lnTo>
                  <a:lnTo>
                    <a:pt x="75494" y="135089"/>
                  </a:lnTo>
                  <a:lnTo>
                    <a:pt x="69474" y="133970"/>
                  </a:lnTo>
                  <a:lnTo>
                    <a:pt x="47811" y="127306"/>
                  </a:lnTo>
                  <a:lnTo>
                    <a:pt x="36995" y="125298"/>
                  </a:lnTo>
                  <a:close/>
                </a:path>
                <a:path w="337184" h="193675">
                  <a:moveTo>
                    <a:pt x="257006" y="145200"/>
                  </a:moveTo>
                  <a:lnTo>
                    <a:pt x="76010" y="145200"/>
                  </a:lnTo>
                  <a:lnTo>
                    <a:pt x="93395" y="146646"/>
                  </a:lnTo>
                  <a:lnTo>
                    <a:pt x="146151" y="147154"/>
                  </a:lnTo>
                  <a:lnTo>
                    <a:pt x="179782" y="190500"/>
                  </a:lnTo>
                  <a:lnTo>
                    <a:pt x="214312" y="190500"/>
                  </a:lnTo>
                  <a:lnTo>
                    <a:pt x="182143" y="148018"/>
                  </a:lnTo>
                  <a:lnTo>
                    <a:pt x="257006" y="145200"/>
                  </a:lnTo>
                  <a:close/>
                </a:path>
                <a:path w="337184" h="193675">
                  <a:moveTo>
                    <a:pt x="75494" y="135089"/>
                  </a:moveTo>
                  <a:lnTo>
                    <a:pt x="35725" y="135089"/>
                  </a:lnTo>
                  <a:lnTo>
                    <a:pt x="47270" y="137807"/>
                  </a:lnTo>
                  <a:lnTo>
                    <a:pt x="56707" y="143717"/>
                  </a:lnTo>
                  <a:lnTo>
                    <a:pt x="62812" y="152483"/>
                  </a:lnTo>
                  <a:lnTo>
                    <a:pt x="64363" y="163766"/>
                  </a:lnTo>
                  <a:lnTo>
                    <a:pt x="61634" y="172319"/>
                  </a:lnTo>
                  <a:lnTo>
                    <a:pt x="55827" y="178685"/>
                  </a:lnTo>
                  <a:lnTo>
                    <a:pt x="47884" y="182475"/>
                  </a:lnTo>
                  <a:lnTo>
                    <a:pt x="38747" y="183299"/>
                  </a:lnTo>
                  <a:lnTo>
                    <a:pt x="66676" y="183299"/>
                  </a:lnTo>
                  <a:lnTo>
                    <a:pt x="71520" y="177985"/>
                  </a:lnTo>
                  <a:lnTo>
                    <a:pt x="75361" y="165392"/>
                  </a:lnTo>
                  <a:lnTo>
                    <a:pt x="75755" y="161163"/>
                  </a:lnTo>
                  <a:lnTo>
                    <a:pt x="75539" y="159372"/>
                  </a:lnTo>
                  <a:lnTo>
                    <a:pt x="74828" y="155041"/>
                  </a:lnTo>
                  <a:lnTo>
                    <a:pt x="73939" y="148577"/>
                  </a:lnTo>
                  <a:lnTo>
                    <a:pt x="74602" y="145200"/>
                  </a:lnTo>
                  <a:lnTo>
                    <a:pt x="257006" y="145200"/>
                  </a:lnTo>
                  <a:lnTo>
                    <a:pt x="336981" y="142189"/>
                  </a:lnTo>
                  <a:lnTo>
                    <a:pt x="327882" y="135978"/>
                  </a:lnTo>
                  <a:lnTo>
                    <a:pt x="80276" y="135978"/>
                  </a:lnTo>
                  <a:lnTo>
                    <a:pt x="75494" y="135089"/>
                  </a:lnTo>
                  <a:close/>
                </a:path>
                <a:path w="337184" h="193675">
                  <a:moveTo>
                    <a:pt x="58153" y="0"/>
                  </a:moveTo>
                  <a:lnTo>
                    <a:pt x="45682" y="1053"/>
                  </a:lnTo>
                  <a:lnTo>
                    <a:pt x="35042" y="6078"/>
                  </a:lnTo>
                  <a:lnTo>
                    <a:pt x="27360" y="14610"/>
                  </a:lnTo>
                  <a:lnTo>
                    <a:pt x="23761" y="26187"/>
                  </a:lnTo>
                  <a:lnTo>
                    <a:pt x="24713" y="37232"/>
                  </a:lnTo>
                  <a:lnTo>
                    <a:pt x="51580" y="64554"/>
                  </a:lnTo>
                  <a:lnTo>
                    <a:pt x="69888" y="70878"/>
                  </a:lnTo>
                  <a:lnTo>
                    <a:pt x="83042" y="75574"/>
                  </a:lnTo>
                  <a:lnTo>
                    <a:pt x="118788" y="101787"/>
                  </a:lnTo>
                  <a:lnTo>
                    <a:pt x="129082" y="118427"/>
                  </a:lnTo>
                  <a:lnTo>
                    <a:pt x="118681" y="125731"/>
                  </a:lnTo>
                  <a:lnTo>
                    <a:pt x="106356" y="131603"/>
                  </a:lnTo>
                  <a:lnTo>
                    <a:pt x="93192" y="135276"/>
                  </a:lnTo>
                  <a:lnTo>
                    <a:pt x="80276" y="135978"/>
                  </a:lnTo>
                  <a:lnTo>
                    <a:pt x="327882" y="135978"/>
                  </a:lnTo>
                  <a:lnTo>
                    <a:pt x="285584" y="117023"/>
                  </a:lnTo>
                  <a:lnTo>
                    <a:pt x="149504" y="110553"/>
                  </a:lnTo>
                  <a:lnTo>
                    <a:pt x="141063" y="101500"/>
                  </a:lnTo>
                  <a:lnTo>
                    <a:pt x="131652" y="92368"/>
                  </a:lnTo>
                  <a:lnTo>
                    <a:pt x="121591" y="84248"/>
                  </a:lnTo>
                  <a:lnTo>
                    <a:pt x="111201" y="78232"/>
                  </a:lnTo>
                  <a:lnTo>
                    <a:pt x="105492" y="75849"/>
                  </a:lnTo>
                  <a:lnTo>
                    <a:pt x="97499" y="72209"/>
                  </a:lnTo>
                  <a:lnTo>
                    <a:pt x="90489" y="67716"/>
                  </a:lnTo>
                  <a:lnTo>
                    <a:pt x="87731" y="62776"/>
                  </a:lnTo>
                  <a:lnTo>
                    <a:pt x="88049" y="59258"/>
                  </a:lnTo>
                  <a:lnTo>
                    <a:pt x="90163" y="57378"/>
                  </a:lnTo>
                  <a:lnTo>
                    <a:pt x="65544" y="57378"/>
                  </a:lnTo>
                  <a:lnTo>
                    <a:pt x="54659" y="54471"/>
                  </a:lnTo>
                  <a:lnTo>
                    <a:pt x="44121" y="48133"/>
                  </a:lnTo>
                  <a:lnTo>
                    <a:pt x="36385" y="39365"/>
                  </a:lnTo>
                  <a:lnTo>
                    <a:pt x="33909" y="29171"/>
                  </a:lnTo>
                  <a:lnTo>
                    <a:pt x="36144" y="20428"/>
                  </a:lnTo>
                  <a:lnTo>
                    <a:pt x="40922" y="13996"/>
                  </a:lnTo>
                  <a:lnTo>
                    <a:pt x="48039" y="10224"/>
                  </a:lnTo>
                  <a:lnTo>
                    <a:pt x="57289" y="9461"/>
                  </a:lnTo>
                  <a:lnTo>
                    <a:pt x="80099" y="9461"/>
                  </a:lnTo>
                  <a:lnTo>
                    <a:pt x="73170" y="4342"/>
                  </a:lnTo>
                  <a:lnTo>
                    <a:pt x="58153" y="0"/>
                  </a:lnTo>
                  <a:close/>
                </a:path>
                <a:path w="337184" h="193675">
                  <a:moveTo>
                    <a:pt x="80099" y="9461"/>
                  </a:moveTo>
                  <a:lnTo>
                    <a:pt x="57289" y="9461"/>
                  </a:lnTo>
                  <a:lnTo>
                    <a:pt x="67642" y="12539"/>
                  </a:lnTo>
                  <a:lnTo>
                    <a:pt x="77001" y="19229"/>
                  </a:lnTo>
                  <a:lnTo>
                    <a:pt x="83562" y="28283"/>
                  </a:lnTo>
                  <a:lnTo>
                    <a:pt x="85521" y="38455"/>
                  </a:lnTo>
                  <a:lnTo>
                    <a:pt x="83666" y="45859"/>
                  </a:lnTo>
                  <a:lnTo>
                    <a:pt x="79614" y="52117"/>
                  </a:lnTo>
                  <a:lnTo>
                    <a:pt x="73522" y="56275"/>
                  </a:lnTo>
                  <a:lnTo>
                    <a:pt x="65544" y="57378"/>
                  </a:lnTo>
                  <a:lnTo>
                    <a:pt x="90163" y="57378"/>
                  </a:lnTo>
                  <a:lnTo>
                    <a:pt x="95719" y="52438"/>
                  </a:lnTo>
                  <a:lnTo>
                    <a:pt x="96710" y="41516"/>
                  </a:lnTo>
                  <a:lnTo>
                    <a:pt x="94388" y="26651"/>
                  </a:lnTo>
                  <a:lnTo>
                    <a:pt x="85894" y="13742"/>
                  </a:lnTo>
                  <a:lnTo>
                    <a:pt x="80099" y="9461"/>
                  </a:lnTo>
                  <a:close/>
                </a:path>
              </a:pathLst>
            </a:custGeom>
            <a:solidFill>
              <a:srgbClr val="13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0439" y="2190940"/>
              <a:ext cx="0" cy="7631430"/>
            </a:xfrm>
            <a:custGeom>
              <a:avLst/>
              <a:gdLst/>
              <a:ahLst/>
              <a:cxnLst/>
              <a:rect l="l" t="t" r="r" b="b"/>
              <a:pathLst>
                <a:path h="7631430">
                  <a:moveTo>
                    <a:pt x="0" y="0"/>
                  </a:moveTo>
                  <a:lnTo>
                    <a:pt x="0" y="763101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8091" y="4099363"/>
              <a:ext cx="6264275" cy="0"/>
            </a:xfrm>
            <a:custGeom>
              <a:avLst/>
              <a:gdLst/>
              <a:ahLst/>
              <a:cxnLst/>
              <a:rect l="l" t="t" r="r" b="b"/>
              <a:pathLst>
                <a:path w="6264275">
                  <a:moveTo>
                    <a:pt x="626398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091" y="6006264"/>
              <a:ext cx="6264275" cy="0"/>
            </a:xfrm>
            <a:custGeom>
              <a:avLst/>
              <a:gdLst/>
              <a:ahLst/>
              <a:cxnLst/>
              <a:rect l="l" t="t" r="r" b="b"/>
              <a:pathLst>
                <a:path w="6264275">
                  <a:moveTo>
                    <a:pt x="626398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091" y="7910958"/>
              <a:ext cx="6264275" cy="0"/>
            </a:xfrm>
            <a:custGeom>
              <a:avLst/>
              <a:gdLst/>
              <a:ahLst/>
              <a:cxnLst/>
              <a:rect l="l" t="t" r="r" b="b"/>
              <a:pathLst>
                <a:path w="6264275">
                  <a:moveTo>
                    <a:pt x="626398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47999" y="9739403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0" y="0"/>
                </a:moveTo>
                <a:lnTo>
                  <a:pt x="0" y="76199"/>
                </a:lnTo>
                <a:lnTo>
                  <a:pt x="74574" y="76199"/>
                </a:lnTo>
              </a:path>
            </a:pathLst>
          </a:custGeom>
          <a:ln w="12700">
            <a:solidFill>
              <a:srgbClr val="133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7433" y="9739403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0" y="76199"/>
                </a:moveTo>
                <a:lnTo>
                  <a:pt x="74561" y="76199"/>
                </a:lnTo>
                <a:lnTo>
                  <a:pt x="74561" y="0"/>
                </a:lnTo>
              </a:path>
            </a:pathLst>
          </a:custGeom>
          <a:ln w="12700">
            <a:solidFill>
              <a:srgbClr val="133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7433" y="2197293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561" y="76200"/>
                </a:moveTo>
                <a:lnTo>
                  <a:pt x="74561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133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999" y="2197293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574" y="0"/>
                </a:moveTo>
                <a:lnTo>
                  <a:pt x="0" y="0"/>
                </a:lnTo>
                <a:lnTo>
                  <a:pt x="0" y="76200"/>
                </a:lnTo>
              </a:path>
            </a:pathLst>
          </a:custGeom>
          <a:ln w="12700">
            <a:solidFill>
              <a:srgbClr val="133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77328A"/>
                </a:solidFill>
              </a:rPr>
              <a:t>Danielle’s</a:t>
            </a:r>
            <a:r>
              <a:rPr spc="-185">
                <a:solidFill>
                  <a:srgbClr val="77328A"/>
                </a:solidFill>
              </a:rPr>
              <a:t> </a:t>
            </a:r>
            <a:r>
              <a:rPr spc="-20">
                <a:solidFill>
                  <a:srgbClr val="77328A"/>
                </a:solidFill>
              </a:rPr>
              <a:t>Story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5299" y="1712304"/>
            <a:ext cx="24091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>
                <a:solidFill>
                  <a:srgbClr val="13303C"/>
                </a:solidFill>
                <a:latin typeface="Montserrat SemiBold"/>
                <a:cs typeface="Montserrat SemiBold"/>
              </a:rPr>
              <a:t>Put</a:t>
            </a:r>
            <a:r>
              <a:rPr sz="1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6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600" b="1">
                <a:solidFill>
                  <a:srgbClr val="13303C"/>
                </a:solidFill>
                <a:latin typeface="Montserrat SemiBold"/>
                <a:cs typeface="Montserrat SemiBold"/>
              </a:rPr>
              <a:t>story</a:t>
            </a:r>
            <a:r>
              <a:rPr sz="1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600" b="1">
                <a:solidFill>
                  <a:srgbClr val="13303C"/>
                </a:solidFill>
                <a:latin typeface="Montserrat SemiBold"/>
                <a:cs typeface="Montserrat SemiBold"/>
              </a:rPr>
              <a:t>in</a:t>
            </a:r>
            <a:r>
              <a:rPr sz="16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order...</a:t>
            </a:r>
            <a:endParaRPr sz="1600">
              <a:latin typeface="Montserrat SemiBold"/>
              <a:cs typeface="Montserrat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1634" y="2520299"/>
            <a:ext cx="21393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11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Next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time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she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logged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into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1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game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she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was</a:t>
            </a:r>
            <a:r>
              <a:rPr sz="1200" b="1" spc="-1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offered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1 week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free trial for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 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VIP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pack</a:t>
            </a:r>
            <a:r>
              <a:rPr sz="1200" b="1" spc="-4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which</a:t>
            </a:r>
            <a:r>
              <a:rPr sz="1200" b="1" spc="-4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would</a:t>
            </a:r>
            <a:r>
              <a:rPr sz="1200" b="1" spc="-4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give</a:t>
            </a:r>
            <a:r>
              <a:rPr sz="1200" b="1" spc="-4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her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unlimited</a:t>
            </a:r>
            <a:r>
              <a:rPr sz="1200" b="1" spc="-1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gems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for</a:t>
            </a:r>
            <a:r>
              <a:rPr sz="1200" b="1" spc="-1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£6.99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per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week.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66165" y="2621645"/>
            <a:ext cx="2366645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lnSpc>
                <a:spcPct val="1111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Danielle</a:t>
            </a:r>
            <a:r>
              <a:rPr sz="1200" b="1" spc="-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panicked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when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she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saw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her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bank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 statement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deleted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app,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thinking</a:t>
            </a:r>
            <a:endParaRPr sz="1200">
              <a:latin typeface="Montserrat SemiBold"/>
              <a:cs typeface="Montserrat SemiBold"/>
            </a:endParaRPr>
          </a:p>
          <a:p>
            <a:pPr marL="770890" marR="118745" indent="-645160">
              <a:lnSpc>
                <a:spcPct val="111100"/>
              </a:lnSpc>
            </a:pP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this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would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stop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weekly payments.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8848" y="4634086"/>
            <a:ext cx="2524760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However,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app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kept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trying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to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take money</a:t>
            </a:r>
            <a:r>
              <a:rPr sz="1200" b="1" spc="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from</a:t>
            </a:r>
            <a:r>
              <a:rPr sz="1200" b="1" spc="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her</a:t>
            </a:r>
            <a:r>
              <a:rPr sz="1200" b="1" spc="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account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1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she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no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longer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had</a:t>
            </a:r>
            <a:r>
              <a:rPr sz="1200" b="1" spc="-1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the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money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to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pay.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67409" y="4430784"/>
            <a:ext cx="25634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11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She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got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letter from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app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company</a:t>
            </a:r>
            <a:r>
              <a:rPr sz="1200" b="1" spc="-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saying</a:t>
            </a:r>
            <a:r>
              <a:rPr sz="1200" b="1" spc="-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they</a:t>
            </a:r>
            <a:r>
              <a:rPr sz="1200" b="1" spc="-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will</a:t>
            </a:r>
            <a:r>
              <a:rPr sz="1200" b="1" spc="-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take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legal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action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for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money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owed. Luckily,</a:t>
            </a:r>
            <a:r>
              <a:rPr sz="1200" b="1" spc="-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Danielle’s</a:t>
            </a:r>
            <a:r>
              <a:rPr sz="1200" b="1" spc="-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parents</a:t>
            </a:r>
            <a:r>
              <a:rPr sz="1200" b="1" spc="-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found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this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letter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were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able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to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cancel</a:t>
            </a:r>
            <a:r>
              <a:rPr sz="1200" b="1" spc="-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payments</a:t>
            </a:r>
            <a:r>
              <a:rPr sz="1200" b="1" spc="-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officially.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6747" y="6544725"/>
            <a:ext cx="2308860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11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Danielle</a:t>
            </a:r>
            <a:r>
              <a:rPr sz="1200" b="1" spc="-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thought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this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was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an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amazing</a:t>
            </a:r>
            <a:r>
              <a:rPr sz="1200" b="1" spc="-1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idea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so</a:t>
            </a:r>
            <a:r>
              <a:rPr sz="1200" b="1" spc="-1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without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reading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small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print,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she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clicked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on</a:t>
            </a:r>
            <a:r>
              <a:rPr sz="1200" b="1" spc="-1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1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deal.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94079" y="6341423"/>
            <a:ext cx="25101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She</a:t>
            </a:r>
            <a:r>
              <a:rPr sz="1200" b="1" spc="-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thought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earning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gems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on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game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took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too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long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and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wasted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her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time.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Using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her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birthday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money,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she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purchased</a:t>
            </a:r>
            <a:endParaRPr sz="1200">
              <a:latin typeface="Montserrat SemiBold"/>
              <a:cs typeface="Montserrat SemiBold"/>
            </a:endParaRPr>
          </a:p>
          <a:p>
            <a:pPr marL="95250" marR="87630" algn="ctr">
              <a:lnSpc>
                <a:spcPct val="111100"/>
              </a:lnSpc>
            </a:pP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£3.99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worth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of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gems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to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get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to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next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level.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4416" y="8353866"/>
            <a:ext cx="243332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11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</a:t>
            </a:r>
            <a:r>
              <a:rPr sz="1200" b="1" spc="-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week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later</a:t>
            </a:r>
            <a:r>
              <a:rPr sz="1200" b="1" spc="-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Danielle</a:t>
            </a:r>
            <a:r>
              <a:rPr sz="1200" b="1" spc="-3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forgot</a:t>
            </a:r>
            <a:r>
              <a:rPr sz="1200" b="1" spc="-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to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cancel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VIP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pack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£6.99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came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out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of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her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bank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account.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next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week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further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£6.99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came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out of her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bank.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6985" y="8556862"/>
            <a:ext cx="2344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Danielle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SemiBold"/>
                <a:cs typeface="Montserrat SemiBold"/>
              </a:rPr>
              <a:t>downloaded</a:t>
            </a:r>
            <a:r>
              <a:rPr sz="1200" b="1" spc="-1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</a:t>
            </a:r>
            <a:r>
              <a:rPr sz="1200" b="1" spc="-1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free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game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from the</a:t>
            </a:r>
            <a:r>
              <a:rPr sz="1200" b="1" spc="-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app store 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and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started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playing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it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SemiBold"/>
                <a:cs typeface="Montserrat SemiBold"/>
              </a:rPr>
              <a:t>a</a:t>
            </a:r>
            <a:r>
              <a:rPr sz="1200" b="1" spc="-2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1200" b="1" spc="-20">
                <a:solidFill>
                  <a:srgbClr val="77328A"/>
                </a:solidFill>
                <a:latin typeface="Montserrat SemiBold"/>
                <a:cs typeface="Montserrat SemiBold"/>
              </a:rPr>
              <a:t>lot.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684945" y="510963"/>
            <a:ext cx="224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3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ONE</a:t>
            </a:r>
            <a:r>
              <a:rPr sz="1200" b="1" spc="-55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2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25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48004" y="10281574"/>
            <a:ext cx="148590" cy="133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25">
                <a:solidFill>
                  <a:srgbClr val="FFFFFF"/>
                </a:solidFill>
                <a:latin typeface="Montserrat"/>
                <a:cs typeface="Montserrat"/>
              </a:rPr>
              <a:t>151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5326" y="10300421"/>
            <a:ext cx="199199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Buyer beware: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in-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app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purchases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84185" y="10300421"/>
            <a:ext cx="99631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3:5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30" name="Slide 65 - VIP">
            <a:hlinkClick r:id="" action="ppaction://media"/>
            <a:extLst>
              <a:ext uri="{FF2B5EF4-FFF2-40B4-BE49-F238E27FC236}">
                <a16:creationId xmlns:a16="http://schemas.microsoft.com/office/drawing/2014/main" id="{0124503C-BBB2-F5CA-081D-C114AF58D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1730" y="2264841"/>
            <a:ext cx="506200" cy="506200"/>
          </a:xfrm>
          <a:prstGeom prst="rect">
            <a:avLst/>
          </a:prstGeom>
        </p:spPr>
      </p:pic>
      <p:pic>
        <p:nvPicPr>
          <p:cNvPr id="31" name="Slide 65 delete app">
            <a:hlinkClick r:id="" action="ppaction://media"/>
            <a:extLst>
              <a:ext uri="{FF2B5EF4-FFF2-40B4-BE49-F238E27FC236}">
                <a16:creationId xmlns:a16="http://schemas.microsoft.com/office/drawing/2014/main" id="{7B99B93B-EE55-81BD-45FC-3944243B5F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864488" y="2277467"/>
            <a:ext cx="454025" cy="454025"/>
          </a:xfrm>
          <a:prstGeom prst="rect">
            <a:avLst/>
          </a:prstGeom>
        </p:spPr>
      </p:pic>
      <p:pic>
        <p:nvPicPr>
          <p:cNvPr id="32" name="Slide 65 money from account ">
            <a:hlinkClick r:id="" action="ppaction://media"/>
            <a:extLst>
              <a:ext uri="{FF2B5EF4-FFF2-40B4-BE49-F238E27FC236}">
                <a16:creationId xmlns:a16="http://schemas.microsoft.com/office/drawing/2014/main" id="{7B46F9B2-915C-E28E-13AC-571331B473F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78008" y="4143172"/>
            <a:ext cx="428828" cy="428828"/>
          </a:xfrm>
          <a:prstGeom prst="rect">
            <a:avLst/>
          </a:prstGeom>
        </p:spPr>
      </p:pic>
      <p:pic>
        <p:nvPicPr>
          <p:cNvPr id="33" name="Slide 65 letter">
            <a:hlinkClick r:id="" action="ppaction://media"/>
            <a:extLst>
              <a:ext uri="{FF2B5EF4-FFF2-40B4-BE49-F238E27FC236}">
                <a16:creationId xmlns:a16="http://schemas.microsoft.com/office/drawing/2014/main" id="{7085770C-B0A2-9541-2EB4-A3257BC43D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853573" y="4090988"/>
            <a:ext cx="481012" cy="481012"/>
          </a:xfrm>
          <a:prstGeom prst="rect">
            <a:avLst/>
          </a:prstGeom>
        </p:spPr>
      </p:pic>
      <p:pic>
        <p:nvPicPr>
          <p:cNvPr id="34" name="Slide 65 clicked deal">
            <a:hlinkClick r:id="" action="ppaction://media"/>
            <a:extLst>
              <a:ext uri="{FF2B5EF4-FFF2-40B4-BE49-F238E27FC236}">
                <a16:creationId xmlns:a16="http://schemas.microsoft.com/office/drawing/2014/main" id="{B285B322-9232-72EF-83C9-1E1A7F2A28F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78008" y="6145748"/>
            <a:ext cx="419920" cy="419920"/>
          </a:xfrm>
          <a:prstGeom prst="rect">
            <a:avLst/>
          </a:prstGeom>
        </p:spPr>
      </p:pic>
      <p:pic>
        <p:nvPicPr>
          <p:cNvPr id="39" name="Slide 65 birthday ">
            <a:hlinkClick r:id="" action="ppaction://media"/>
            <a:extLst>
              <a:ext uri="{FF2B5EF4-FFF2-40B4-BE49-F238E27FC236}">
                <a16:creationId xmlns:a16="http://schemas.microsoft.com/office/drawing/2014/main" id="{D0D278D5-3AD6-166F-FA5A-50DE7140B9B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887186" y="6039850"/>
            <a:ext cx="503237" cy="503237"/>
          </a:xfrm>
          <a:prstGeom prst="rect">
            <a:avLst/>
          </a:prstGeom>
        </p:spPr>
      </p:pic>
      <p:pic>
        <p:nvPicPr>
          <p:cNvPr id="40" name="Slide 65 6.99">
            <a:hlinkClick r:id="" action="ppaction://media"/>
            <a:extLst>
              <a:ext uri="{FF2B5EF4-FFF2-40B4-BE49-F238E27FC236}">
                <a16:creationId xmlns:a16="http://schemas.microsoft.com/office/drawing/2014/main" id="{BDC2865B-9B42-E310-1FC2-A86FA921BF6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9468" y="7949310"/>
            <a:ext cx="466725" cy="466725"/>
          </a:xfrm>
          <a:prstGeom prst="rect">
            <a:avLst/>
          </a:prstGeom>
        </p:spPr>
      </p:pic>
      <p:pic>
        <p:nvPicPr>
          <p:cNvPr id="41" name="Slide 65 download">
            <a:hlinkClick r:id="" action="ppaction://media"/>
            <a:extLst>
              <a:ext uri="{FF2B5EF4-FFF2-40B4-BE49-F238E27FC236}">
                <a16:creationId xmlns:a16="http://schemas.microsoft.com/office/drawing/2014/main" id="{AA7A02E3-35F2-B501-4E3B-598CC1E7C00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67271" y="8202415"/>
            <a:ext cx="427240" cy="42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3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11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56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62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6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3:5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72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5993" y="2524671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19" h="401319">
                <a:moveTo>
                  <a:pt x="200393" y="0"/>
                </a:moveTo>
                <a:lnTo>
                  <a:pt x="154446" y="5292"/>
                </a:lnTo>
                <a:lnTo>
                  <a:pt x="112268" y="20367"/>
                </a:lnTo>
                <a:lnTo>
                  <a:pt x="75060" y="44022"/>
                </a:lnTo>
                <a:lnTo>
                  <a:pt x="44026" y="75054"/>
                </a:lnTo>
                <a:lnTo>
                  <a:pt x="20369" y="112262"/>
                </a:lnTo>
                <a:lnTo>
                  <a:pt x="5292" y="154442"/>
                </a:lnTo>
                <a:lnTo>
                  <a:pt x="0" y="200393"/>
                </a:lnTo>
                <a:lnTo>
                  <a:pt x="5292" y="246338"/>
                </a:lnTo>
                <a:lnTo>
                  <a:pt x="20369" y="288515"/>
                </a:lnTo>
                <a:lnTo>
                  <a:pt x="44026" y="325721"/>
                </a:lnTo>
                <a:lnTo>
                  <a:pt x="75060" y="356752"/>
                </a:lnTo>
                <a:lnTo>
                  <a:pt x="112268" y="380407"/>
                </a:lnTo>
                <a:lnTo>
                  <a:pt x="154446" y="395481"/>
                </a:lnTo>
                <a:lnTo>
                  <a:pt x="200393" y="400773"/>
                </a:lnTo>
                <a:lnTo>
                  <a:pt x="246339" y="395481"/>
                </a:lnTo>
                <a:lnTo>
                  <a:pt x="288518" y="380407"/>
                </a:lnTo>
                <a:lnTo>
                  <a:pt x="325726" y="356752"/>
                </a:lnTo>
                <a:lnTo>
                  <a:pt x="356760" y="325721"/>
                </a:lnTo>
                <a:lnTo>
                  <a:pt x="380417" y="288515"/>
                </a:lnTo>
                <a:lnTo>
                  <a:pt x="395493" y="246338"/>
                </a:lnTo>
                <a:lnTo>
                  <a:pt x="400786" y="200393"/>
                </a:lnTo>
                <a:lnTo>
                  <a:pt x="395493" y="154442"/>
                </a:lnTo>
                <a:lnTo>
                  <a:pt x="380417" y="112262"/>
                </a:lnTo>
                <a:lnTo>
                  <a:pt x="356760" y="75054"/>
                </a:lnTo>
                <a:lnTo>
                  <a:pt x="325726" y="44022"/>
                </a:lnTo>
                <a:lnTo>
                  <a:pt x="288518" y="20367"/>
                </a:lnTo>
                <a:lnTo>
                  <a:pt x="246339" y="5292"/>
                </a:lnTo>
                <a:lnTo>
                  <a:pt x="200393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9002" y="2582110"/>
            <a:ext cx="107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7377" y="2454865"/>
            <a:ext cx="483298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Danielle downloaded a free game from the app 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store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and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started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playing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it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lot.</a:t>
            </a:r>
            <a:endParaRPr sz="1400">
              <a:latin typeface="Montserrat Medium"/>
              <a:cs typeface="Montserrat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5993" y="3253345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19" h="401320">
                <a:moveTo>
                  <a:pt x="200393" y="0"/>
                </a:moveTo>
                <a:lnTo>
                  <a:pt x="154446" y="5292"/>
                </a:lnTo>
                <a:lnTo>
                  <a:pt x="112268" y="20367"/>
                </a:lnTo>
                <a:lnTo>
                  <a:pt x="75060" y="44022"/>
                </a:lnTo>
                <a:lnTo>
                  <a:pt x="44026" y="75054"/>
                </a:lnTo>
                <a:lnTo>
                  <a:pt x="20369" y="112262"/>
                </a:lnTo>
                <a:lnTo>
                  <a:pt x="5292" y="154442"/>
                </a:lnTo>
                <a:lnTo>
                  <a:pt x="0" y="200393"/>
                </a:lnTo>
                <a:lnTo>
                  <a:pt x="5292" y="246338"/>
                </a:lnTo>
                <a:lnTo>
                  <a:pt x="20369" y="288515"/>
                </a:lnTo>
                <a:lnTo>
                  <a:pt x="44026" y="325721"/>
                </a:lnTo>
                <a:lnTo>
                  <a:pt x="75060" y="356752"/>
                </a:lnTo>
                <a:lnTo>
                  <a:pt x="112268" y="380407"/>
                </a:lnTo>
                <a:lnTo>
                  <a:pt x="154446" y="395481"/>
                </a:lnTo>
                <a:lnTo>
                  <a:pt x="200393" y="400773"/>
                </a:lnTo>
                <a:lnTo>
                  <a:pt x="246339" y="395481"/>
                </a:lnTo>
                <a:lnTo>
                  <a:pt x="288518" y="380407"/>
                </a:lnTo>
                <a:lnTo>
                  <a:pt x="325726" y="356752"/>
                </a:lnTo>
                <a:lnTo>
                  <a:pt x="356760" y="325721"/>
                </a:lnTo>
                <a:lnTo>
                  <a:pt x="380417" y="288515"/>
                </a:lnTo>
                <a:lnTo>
                  <a:pt x="395493" y="246338"/>
                </a:lnTo>
                <a:lnTo>
                  <a:pt x="400786" y="200393"/>
                </a:lnTo>
                <a:lnTo>
                  <a:pt x="395493" y="154442"/>
                </a:lnTo>
                <a:lnTo>
                  <a:pt x="380417" y="112262"/>
                </a:lnTo>
                <a:lnTo>
                  <a:pt x="356760" y="75054"/>
                </a:lnTo>
                <a:lnTo>
                  <a:pt x="325726" y="44022"/>
                </a:lnTo>
                <a:lnTo>
                  <a:pt x="288518" y="20367"/>
                </a:lnTo>
                <a:lnTo>
                  <a:pt x="246339" y="5292"/>
                </a:lnTo>
                <a:lnTo>
                  <a:pt x="200393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9291" y="3310786"/>
            <a:ext cx="1473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7377" y="3164067"/>
            <a:ext cx="498983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She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thought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earning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gems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on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game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took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too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long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and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wasted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her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time.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Using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her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birthday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money,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she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purchased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£3.99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worth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of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gems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to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get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to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next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level.</a:t>
            </a:r>
            <a:endParaRPr sz="1400">
              <a:latin typeface="Montserrat Medium"/>
              <a:cs typeface="Montserrat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5993" y="4191136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19" h="401320">
                <a:moveTo>
                  <a:pt x="200393" y="0"/>
                </a:moveTo>
                <a:lnTo>
                  <a:pt x="154446" y="5292"/>
                </a:lnTo>
                <a:lnTo>
                  <a:pt x="112268" y="20367"/>
                </a:lnTo>
                <a:lnTo>
                  <a:pt x="75060" y="44022"/>
                </a:lnTo>
                <a:lnTo>
                  <a:pt x="44026" y="75054"/>
                </a:lnTo>
                <a:lnTo>
                  <a:pt x="20369" y="112262"/>
                </a:lnTo>
                <a:lnTo>
                  <a:pt x="5292" y="154442"/>
                </a:lnTo>
                <a:lnTo>
                  <a:pt x="0" y="200393"/>
                </a:lnTo>
                <a:lnTo>
                  <a:pt x="5292" y="246338"/>
                </a:lnTo>
                <a:lnTo>
                  <a:pt x="20369" y="288515"/>
                </a:lnTo>
                <a:lnTo>
                  <a:pt x="44026" y="325721"/>
                </a:lnTo>
                <a:lnTo>
                  <a:pt x="75060" y="356752"/>
                </a:lnTo>
                <a:lnTo>
                  <a:pt x="112268" y="380407"/>
                </a:lnTo>
                <a:lnTo>
                  <a:pt x="154446" y="395481"/>
                </a:lnTo>
                <a:lnTo>
                  <a:pt x="200393" y="400773"/>
                </a:lnTo>
                <a:lnTo>
                  <a:pt x="246339" y="395481"/>
                </a:lnTo>
                <a:lnTo>
                  <a:pt x="288518" y="380407"/>
                </a:lnTo>
                <a:lnTo>
                  <a:pt x="325726" y="356752"/>
                </a:lnTo>
                <a:lnTo>
                  <a:pt x="356760" y="325721"/>
                </a:lnTo>
                <a:lnTo>
                  <a:pt x="380417" y="288515"/>
                </a:lnTo>
                <a:lnTo>
                  <a:pt x="395493" y="246338"/>
                </a:lnTo>
                <a:lnTo>
                  <a:pt x="400786" y="200393"/>
                </a:lnTo>
                <a:lnTo>
                  <a:pt x="395493" y="154442"/>
                </a:lnTo>
                <a:lnTo>
                  <a:pt x="380417" y="112262"/>
                </a:lnTo>
                <a:lnTo>
                  <a:pt x="356760" y="75054"/>
                </a:lnTo>
                <a:lnTo>
                  <a:pt x="325726" y="44022"/>
                </a:lnTo>
                <a:lnTo>
                  <a:pt x="288518" y="20367"/>
                </a:lnTo>
                <a:lnTo>
                  <a:pt x="246339" y="5292"/>
                </a:lnTo>
                <a:lnTo>
                  <a:pt x="200393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8885" y="4248575"/>
            <a:ext cx="147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7377" y="4101866"/>
            <a:ext cx="486473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Next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time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she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logged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into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the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game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she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was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offered</a:t>
            </a:r>
            <a:r>
              <a:rPr sz="1400" spc="50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1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week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free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trial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for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VIP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pack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which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would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give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her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unlimited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gems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for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£6.99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per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week.</a:t>
            </a:r>
            <a:endParaRPr sz="1400">
              <a:latin typeface="Montserrat Medium"/>
              <a:cs typeface="Montserrat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35993" y="5128939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19" h="401320">
                <a:moveTo>
                  <a:pt x="200393" y="0"/>
                </a:moveTo>
                <a:lnTo>
                  <a:pt x="154446" y="5292"/>
                </a:lnTo>
                <a:lnTo>
                  <a:pt x="112268" y="20367"/>
                </a:lnTo>
                <a:lnTo>
                  <a:pt x="75060" y="44022"/>
                </a:lnTo>
                <a:lnTo>
                  <a:pt x="44026" y="75054"/>
                </a:lnTo>
                <a:lnTo>
                  <a:pt x="20369" y="112262"/>
                </a:lnTo>
                <a:lnTo>
                  <a:pt x="5292" y="154442"/>
                </a:lnTo>
                <a:lnTo>
                  <a:pt x="0" y="200393"/>
                </a:lnTo>
                <a:lnTo>
                  <a:pt x="5292" y="246338"/>
                </a:lnTo>
                <a:lnTo>
                  <a:pt x="20369" y="288515"/>
                </a:lnTo>
                <a:lnTo>
                  <a:pt x="44026" y="325721"/>
                </a:lnTo>
                <a:lnTo>
                  <a:pt x="75060" y="356752"/>
                </a:lnTo>
                <a:lnTo>
                  <a:pt x="112268" y="380407"/>
                </a:lnTo>
                <a:lnTo>
                  <a:pt x="154446" y="395481"/>
                </a:lnTo>
                <a:lnTo>
                  <a:pt x="200393" y="400773"/>
                </a:lnTo>
                <a:lnTo>
                  <a:pt x="246339" y="395481"/>
                </a:lnTo>
                <a:lnTo>
                  <a:pt x="288518" y="380407"/>
                </a:lnTo>
                <a:lnTo>
                  <a:pt x="325726" y="356752"/>
                </a:lnTo>
                <a:lnTo>
                  <a:pt x="356760" y="325721"/>
                </a:lnTo>
                <a:lnTo>
                  <a:pt x="380417" y="288515"/>
                </a:lnTo>
                <a:lnTo>
                  <a:pt x="395493" y="246338"/>
                </a:lnTo>
                <a:lnTo>
                  <a:pt x="400786" y="200393"/>
                </a:lnTo>
                <a:lnTo>
                  <a:pt x="395493" y="154442"/>
                </a:lnTo>
                <a:lnTo>
                  <a:pt x="380417" y="112262"/>
                </a:lnTo>
                <a:lnTo>
                  <a:pt x="356760" y="75054"/>
                </a:lnTo>
                <a:lnTo>
                  <a:pt x="325726" y="44022"/>
                </a:lnTo>
                <a:lnTo>
                  <a:pt x="288518" y="20367"/>
                </a:lnTo>
                <a:lnTo>
                  <a:pt x="246339" y="5292"/>
                </a:lnTo>
                <a:lnTo>
                  <a:pt x="200393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49030" y="5186379"/>
            <a:ext cx="167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7377" y="5039666"/>
            <a:ext cx="50495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Danielle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thought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this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was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an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amazing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idea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and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so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without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reading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small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print,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she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clicked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on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deal.</a:t>
            </a:r>
            <a:endParaRPr sz="1400">
              <a:latin typeface="Montserrat Medium"/>
              <a:cs typeface="Montserrat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5993" y="5838143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19" h="401320">
                <a:moveTo>
                  <a:pt x="200393" y="0"/>
                </a:moveTo>
                <a:lnTo>
                  <a:pt x="154446" y="5292"/>
                </a:lnTo>
                <a:lnTo>
                  <a:pt x="112268" y="20367"/>
                </a:lnTo>
                <a:lnTo>
                  <a:pt x="75060" y="44022"/>
                </a:lnTo>
                <a:lnTo>
                  <a:pt x="44026" y="75054"/>
                </a:lnTo>
                <a:lnTo>
                  <a:pt x="20369" y="112262"/>
                </a:lnTo>
                <a:lnTo>
                  <a:pt x="5292" y="154442"/>
                </a:lnTo>
                <a:lnTo>
                  <a:pt x="0" y="200393"/>
                </a:lnTo>
                <a:lnTo>
                  <a:pt x="5292" y="246338"/>
                </a:lnTo>
                <a:lnTo>
                  <a:pt x="20369" y="288515"/>
                </a:lnTo>
                <a:lnTo>
                  <a:pt x="44026" y="325721"/>
                </a:lnTo>
                <a:lnTo>
                  <a:pt x="75060" y="356752"/>
                </a:lnTo>
                <a:lnTo>
                  <a:pt x="112268" y="380407"/>
                </a:lnTo>
                <a:lnTo>
                  <a:pt x="154446" y="395481"/>
                </a:lnTo>
                <a:lnTo>
                  <a:pt x="200393" y="400773"/>
                </a:lnTo>
                <a:lnTo>
                  <a:pt x="246339" y="395481"/>
                </a:lnTo>
                <a:lnTo>
                  <a:pt x="288518" y="380407"/>
                </a:lnTo>
                <a:lnTo>
                  <a:pt x="325726" y="356752"/>
                </a:lnTo>
                <a:lnTo>
                  <a:pt x="356760" y="325721"/>
                </a:lnTo>
                <a:lnTo>
                  <a:pt x="380417" y="288515"/>
                </a:lnTo>
                <a:lnTo>
                  <a:pt x="395493" y="246338"/>
                </a:lnTo>
                <a:lnTo>
                  <a:pt x="400786" y="200393"/>
                </a:lnTo>
                <a:lnTo>
                  <a:pt x="395493" y="154442"/>
                </a:lnTo>
                <a:lnTo>
                  <a:pt x="380417" y="112262"/>
                </a:lnTo>
                <a:lnTo>
                  <a:pt x="356760" y="75054"/>
                </a:lnTo>
                <a:lnTo>
                  <a:pt x="325726" y="44022"/>
                </a:lnTo>
                <a:lnTo>
                  <a:pt x="288518" y="20367"/>
                </a:lnTo>
                <a:lnTo>
                  <a:pt x="246339" y="5292"/>
                </a:lnTo>
                <a:lnTo>
                  <a:pt x="200393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58478" y="5895582"/>
            <a:ext cx="149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7377" y="5748865"/>
            <a:ext cx="490664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week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later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Danielle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forgot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to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cancel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the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free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trial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of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the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VIP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pack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and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£6.99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came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out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of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her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bank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account.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The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next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week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further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£6.99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came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out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of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her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bank.</a:t>
            </a:r>
            <a:endParaRPr sz="1400">
              <a:latin typeface="Montserrat Medium"/>
              <a:cs typeface="Montserrat 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35993" y="6775946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19" h="401320">
                <a:moveTo>
                  <a:pt x="200393" y="0"/>
                </a:moveTo>
                <a:lnTo>
                  <a:pt x="154446" y="5292"/>
                </a:lnTo>
                <a:lnTo>
                  <a:pt x="112268" y="20367"/>
                </a:lnTo>
                <a:lnTo>
                  <a:pt x="75060" y="44022"/>
                </a:lnTo>
                <a:lnTo>
                  <a:pt x="44026" y="75054"/>
                </a:lnTo>
                <a:lnTo>
                  <a:pt x="20369" y="112262"/>
                </a:lnTo>
                <a:lnTo>
                  <a:pt x="5292" y="154442"/>
                </a:lnTo>
                <a:lnTo>
                  <a:pt x="0" y="200393"/>
                </a:lnTo>
                <a:lnTo>
                  <a:pt x="5292" y="246338"/>
                </a:lnTo>
                <a:lnTo>
                  <a:pt x="20369" y="288515"/>
                </a:lnTo>
                <a:lnTo>
                  <a:pt x="44026" y="325721"/>
                </a:lnTo>
                <a:lnTo>
                  <a:pt x="75060" y="356752"/>
                </a:lnTo>
                <a:lnTo>
                  <a:pt x="112268" y="380407"/>
                </a:lnTo>
                <a:lnTo>
                  <a:pt x="154446" y="395481"/>
                </a:lnTo>
                <a:lnTo>
                  <a:pt x="200393" y="400773"/>
                </a:lnTo>
                <a:lnTo>
                  <a:pt x="246339" y="395481"/>
                </a:lnTo>
                <a:lnTo>
                  <a:pt x="288518" y="380407"/>
                </a:lnTo>
                <a:lnTo>
                  <a:pt x="325726" y="356752"/>
                </a:lnTo>
                <a:lnTo>
                  <a:pt x="356760" y="325721"/>
                </a:lnTo>
                <a:lnTo>
                  <a:pt x="380417" y="288515"/>
                </a:lnTo>
                <a:lnTo>
                  <a:pt x="395493" y="246338"/>
                </a:lnTo>
                <a:lnTo>
                  <a:pt x="400786" y="200393"/>
                </a:lnTo>
                <a:lnTo>
                  <a:pt x="395493" y="154442"/>
                </a:lnTo>
                <a:lnTo>
                  <a:pt x="380417" y="112262"/>
                </a:lnTo>
                <a:lnTo>
                  <a:pt x="356760" y="75054"/>
                </a:lnTo>
                <a:lnTo>
                  <a:pt x="325726" y="44022"/>
                </a:lnTo>
                <a:lnTo>
                  <a:pt x="288518" y="20367"/>
                </a:lnTo>
                <a:lnTo>
                  <a:pt x="246339" y="5292"/>
                </a:lnTo>
                <a:lnTo>
                  <a:pt x="200393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54213" y="6833385"/>
            <a:ext cx="1574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6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27377" y="6686665"/>
            <a:ext cx="481965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Danielle</a:t>
            </a:r>
            <a:r>
              <a:rPr sz="1400" spc="-3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panicked</a:t>
            </a:r>
            <a:r>
              <a:rPr sz="1400" spc="-3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when</a:t>
            </a:r>
            <a:r>
              <a:rPr sz="1400" spc="-3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she</a:t>
            </a:r>
            <a:r>
              <a:rPr sz="1400" spc="-3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saw</a:t>
            </a:r>
            <a:r>
              <a:rPr sz="1400" spc="-3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her</a:t>
            </a:r>
            <a:r>
              <a:rPr sz="1400" spc="-3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bank</a:t>
            </a:r>
            <a:r>
              <a:rPr sz="1400" spc="-3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statement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and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deleted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app,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thinking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this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would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stop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the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weekly</a:t>
            </a:r>
            <a:r>
              <a:rPr sz="1400" spc="-8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payments.</a:t>
            </a:r>
            <a:endParaRPr sz="1400">
              <a:latin typeface="Montserrat Medium"/>
              <a:cs typeface="Montserrat Mediu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35993" y="7713737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19" h="401320">
                <a:moveTo>
                  <a:pt x="200393" y="0"/>
                </a:moveTo>
                <a:lnTo>
                  <a:pt x="154446" y="5292"/>
                </a:lnTo>
                <a:lnTo>
                  <a:pt x="112268" y="20367"/>
                </a:lnTo>
                <a:lnTo>
                  <a:pt x="75060" y="44022"/>
                </a:lnTo>
                <a:lnTo>
                  <a:pt x="44026" y="75054"/>
                </a:lnTo>
                <a:lnTo>
                  <a:pt x="20369" y="112262"/>
                </a:lnTo>
                <a:lnTo>
                  <a:pt x="5292" y="154442"/>
                </a:lnTo>
                <a:lnTo>
                  <a:pt x="0" y="200393"/>
                </a:lnTo>
                <a:lnTo>
                  <a:pt x="5292" y="246338"/>
                </a:lnTo>
                <a:lnTo>
                  <a:pt x="20369" y="288515"/>
                </a:lnTo>
                <a:lnTo>
                  <a:pt x="44026" y="325721"/>
                </a:lnTo>
                <a:lnTo>
                  <a:pt x="75060" y="356752"/>
                </a:lnTo>
                <a:lnTo>
                  <a:pt x="112268" y="380407"/>
                </a:lnTo>
                <a:lnTo>
                  <a:pt x="154446" y="395481"/>
                </a:lnTo>
                <a:lnTo>
                  <a:pt x="200393" y="400773"/>
                </a:lnTo>
                <a:lnTo>
                  <a:pt x="246339" y="395481"/>
                </a:lnTo>
                <a:lnTo>
                  <a:pt x="288518" y="380407"/>
                </a:lnTo>
                <a:lnTo>
                  <a:pt x="325726" y="356752"/>
                </a:lnTo>
                <a:lnTo>
                  <a:pt x="356760" y="325721"/>
                </a:lnTo>
                <a:lnTo>
                  <a:pt x="380417" y="288515"/>
                </a:lnTo>
                <a:lnTo>
                  <a:pt x="395493" y="246338"/>
                </a:lnTo>
                <a:lnTo>
                  <a:pt x="400786" y="200393"/>
                </a:lnTo>
                <a:lnTo>
                  <a:pt x="395493" y="154442"/>
                </a:lnTo>
                <a:lnTo>
                  <a:pt x="380417" y="112262"/>
                </a:lnTo>
                <a:lnTo>
                  <a:pt x="356760" y="75054"/>
                </a:lnTo>
                <a:lnTo>
                  <a:pt x="325726" y="44022"/>
                </a:lnTo>
                <a:lnTo>
                  <a:pt x="288518" y="20367"/>
                </a:lnTo>
                <a:lnTo>
                  <a:pt x="246339" y="5292"/>
                </a:lnTo>
                <a:lnTo>
                  <a:pt x="200393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55938" y="7771176"/>
            <a:ext cx="1543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7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27377" y="7624465"/>
            <a:ext cx="49815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However,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the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app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kept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trying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to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take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money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from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her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account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and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she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no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longer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had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the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money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to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pay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for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it.</a:t>
            </a:r>
            <a:endParaRPr sz="1400">
              <a:latin typeface="Montserrat Medium"/>
              <a:cs typeface="Montserrat 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35993" y="8422940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19" h="401320">
                <a:moveTo>
                  <a:pt x="200393" y="0"/>
                </a:moveTo>
                <a:lnTo>
                  <a:pt x="154446" y="5292"/>
                </a:lnTo>
                <a:lnTo>
                  <a:pt x="112268" y="20367"/>
                </a:lnTo>
                <a:lnTo>
                  <a:pt x="75060" y="44022"/>
                </a:lnTo>
                <a:lnTo>
                  <a:pt x="44026" y="75054"/>
                </a:lnTo>
                <a:lnTo>
                  <a:pt x="20369" y="112262"/>
                </a:lnTo>
                <a:lnTo>
                  <a:pt x="5292" y="154442"/>
                </a:lnTo>
                <a:lnTo>
                  <a:pt x="0" y="200393"/>
                </a:lnTo>
                <a:lnTo>
                  <a:pt x="5292" y="246338"/>
                </a:lnTo>
                <a:lnTo>
                  <a:pt x="20369" y="288515"/>
                </a:lnTo>
                <a:lnTo>
                  <a:pt x="44026" y="325721"/>
                </a:lnTo>
                <a:lnTo>
                  <a:pt x="75060" y="356752"/>
                </a:lnTo>
                <a:lnTo>
                  <a:pt x="112268" y="380407"/>
                </a:lnTo>
                <a:lnTo>
                  <a:pt x="154446" y="395481"/>
                </a:lnTo>
                <a:lnTo>
                  <a:pt x="200393" y="400773"/>
                </a:lnTo>
                <a:lnTo>
                  <a:pt x="246339" y="395481"/>
                </a:lnTo>
                <a:lnTo>
                  <a:pt x="288518" y="380407"/>
                </a:lnTo>
                <a:lnTo>
                  <a:pt x="325726" y="356752"/>
                </a:lnTo>
                <a:lnTo>
                  <a:pt x="356760" y="325721"/>
                </a:lnTo>
                <a:lnTo>
                  <a:pt x="380417" y="288515"/>
                </a:lnTo>
                <a:lnTo>
                  <a:pt x="395493" y="246338"/>
                </a:lnTo>
                <a:lnTo>
                  <a:pt x="400786" y="200393"/>
                </a:lnTo>
                <a:lnTo>
                  <a:pt x="395493" y="154442"/>
                </a:lnTo>
                <a:lnTo>
                  <a:pt x="380417" y="112262"/>
                </a:lnTo>
                <a:lnTo>
                  <a:pt x="356760" y="75054"/>
                </a:lnTo>
                <a:lnTo>
                  <a:pt x="325726" y="44022"/>
                </a:lnTo>
                <a:lnTo>
                  <a:pt x="288518" y="20367"/>
                </a:lnTo>
                <a:lnTo>
                  <a:pt x="246339" y="5292"/>
                </a:lnTo>
                <a:lnTo>
                  <a:pt x="200393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52179" y="8480379"/>
            <a:ext cx="1619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8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27377" y="8333666"/>
            <a:ext cx="49872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She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got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letter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from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the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app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company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saying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they</a:t>
            </a:r>
            <a:r>
              <a:rPr sz="1400" spc="-1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20">
                <a:solidFill>
                  <a:srgbClr val="1D1D1B"/>
                </a:solidFill>
                <a:latin typeface="Montserrat Medium"/>
                <a:cs typeface="Montserrat Medium"/>
              </a:rPr>
              <a:t>will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take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legal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action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for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money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owed.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Luckily,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Danielle’s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parents</a:t>
            </a:r>
            <a:r>
              <a:rPr sz="1400" spc="-3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found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this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letter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and</a:t>
            </a:r>
            <a:r>
              <a:rPr sz="1400" spc="-35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were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able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to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cancel</a:t>
            </a:r>
            <a:r>
              <a:rPr sz="1400" spc="-3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D1D1B"/>
                </a:solidFill>
                <a:latin typeface="Montserrat Medium"/>
                <a:cs typeface="Montserrat Medium"/>
              </a:rPr>
              <a:t>the </a:t>
            </a:r>
            <a:r>
              <a:rPr sz="1400">
                <a:solidFill>
                  <a:srgbClr val="1D1D1B"/>
                </a:solidFill>
                <a:latin typeface="Montserrat Medium"/>
                <a:cs typeface="Montserrat Medium"/>
              </a:rPr>
              <a:t>payments</a:t>
            </a:r>
            <a:r>
              <a:rPr sz="1400" spc="-60">
                <a:solidFill>
                  <a:srgbClr val="1D1D1B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D1D1B"/>
                </a:solidFill>
                <a:latin typeface="Montserrat Medium"/>
                <a:cs typeface="Montserrat Medium"/>
              </a:rPr>
              <a:t>officially.</a:t>
            </a:r>
            <a:endParaRPr sz="1400">
              <a:latin typeface="Montserrat Medium"/>
              <a:cs typeface="Montserrat Medium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77328A"/>
                </a:solidFill>
              </a:rPr>
              <a:t>Danielle’s</a:t>
            </a:r>
            <a:r>
              <a:rPr spc="-185">
                <a:solidFill>
                  <a:srgbClr val="77328A"/>
                </a:solidFill>
              </a:rPr>
              <a:t> </a:t>
            </a:r>
            <a:r>
              <a:rPr spc="-20">
                <a:solidFill>
                  <a:srgbClr val="77328A"/>
                </a:solidFill>
              </a:rPr>
              <a:t>Story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35299" y="1712304"/>
            <a:ext cx="16433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Correct</a:t>
            </a:r>
            <a:r>
              <a:rPr sz="1600" b="1" spc="-90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 spc="-10">
                <a:solidFill>
                  <a:srgbClr val="77328A"/>
                </a:solidFill>
                <a:latin typeface="Montserrat"/>
                <a:cs typeface="Montserrat"/>
              </a:rPr>
              <a:t>Order...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84945" y="510963"/>
            <a:ext cx="224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3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ONE</a:t>
            </a:r>
            <a:r>
              <a:rPr sz="1200" b="1" spc="-55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2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25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75"/>
              </a:spcBef>
            </a:pPr>
            <a:r>
              <a:rPr spc="-25"/>
              <a:t>152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35326" y="10300421"/>
            <a:ext cx="199199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Buyer beware: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in-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app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purchases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84185" y="10300421"/>
            <a:ext cx="99631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3:5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3:5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72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4797" y="1688660"/>
            <a:ext cx="6736715" cy="8253095"/>
            <a:chOff x="374797" y="1688660"/>
            <a:chExt cx="6736715" cy="8253095"/>
          </a:xfrm>
        </p:grpSpPr>
        <p:sp>
          <p:nvSpPr>
            <p:cNvPr id="6" name="object 6"/>
            <p:cNvSpPr/>
            <p:nvPr/>
          </p:nvSpPr>
          <p:spPr>
            <a:xfrm>
              <a:off x="374797" y="1688660"/>
              <a:ext cx="6736715" cy="6632575"/>
            </a:xfrm>
            <a:custGeom>
              <a:avLst/>
              <a:gdLst/>
              <a:ahLst/>
              <a:cxnLst/>
              <a:rect l="l" t="t" r="r" b="b"/>
              <a:pathLst>
                <a:path w="6736715" h="6632575">
                  <a:moveTo>
                    <a:pt x="6203365" y="0"/>
                  </a:moveTo>
                  <a:lnTo>
                    <a:pt x="0" y="542721"/>
                  </a:lnTo>
                  <a:lnTo>
                    <a:pt x="532765" y="6632219"/>
                  </a:lnTo>
                  <a:lnTo>
                    <a:pt x="6736130" y="6089497"/>
                  </a:lnTo>
                  <a:lnTo>
                    <a:pt x="6203365" y="0"/>
                  </a:lnTo>
                  <a:close/>
                </a:path>
              </a:pathLst>
            </a:custGeom>
            <a:solidFill>
              <a:srgbClr val="1D1D1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448" y="1931806"/>
              <a:ext cx="6294120" cy="6159500"/>
            </a:xfrm>
            <a:custGeom>
              <a:avLst/>
              <a:gdLst/>
              <a:ahLst/>
              <a:cxnLst/>
              <a:rect l="l" t="t" r="r" b="b"/>
              <a:pathLst>
                <a:path w="6294120" h="6159500">
                  <a:moveTo>
                    <a:pt x="234759" y="482599"/>
                  </a:moveTo>
                  <a:lnTo>
                    <a:pt x="0" y="507999"/>
                  </a:lnTo>
                  <a:lnTo>
                    <a:pt x="496468" y="6159499"/>
                  </a:lnTo>
                  <a:lnTo>
                    <a:pt x="6293500" y="5664199"/>
                  </a:lnTo>
                  <a:lnTo>
                    <a:pt x="5859157" y="698499"/>
                  </a:lnTo>
                  <a:lnTo>
                    <a:pt x="339651" y="698499"/>
                  </a:lnTo>
                  <a:lnTo>
                    <a:pt x="326263" y="685799"/>
                  </a:lnTo>
                  <a:lnTo>
                    <a:pt x="311470" y="673099"/>
                  </a:lnTo>
                  <a:lnTo>
                    <a:pt x="300097" y="660399"/>
                  </a:lnTo>
                  <a:lnTo>
                    <a:pt x="292473" y="647699"/>
                  </a:lnTo>
                  <a:lnTo>
                    <a:pt x="288925" y="634999"/>
                  </a:lnTo>
                  <a:lnTo>
                    <a:pt x="289116" y="622299"/>
                  </a:lnTo>
                  <a:lnTo>
                    <a:pt x="291768" y="609599"/>
                  </a:lnTo>
                  <a:lnTo>
                    <a:pt x="296827" y="596899"/>
                  </a:lnTo>
                  <a:lnTo>
                    <a:pt x="304241" y="584199"/>
                  </a:lnTo>
                  <a:lnTo>
                    <a:pt x="234759" y="482599"/>
                  </a:lnTo>
                  <a:close/>
                </a:path>
                <a:path w="6294120" h="6159500">
                  <a:moveTo>
                    <a:pt x="838974" y="431799"/>
                  </a:moveTo>
                  <a:lnTo>
                    <a:pt x="401954" y="469899"/>
                  </a:lnTo>
                  <a:lnTo>
                    <a:pt x="426631" y="571499"/>
                  </a:lnTo>
                  <a:lnTo>
                    <a:pt x="443029" y="571499"/>
                  </a:lnTo>
                  <a:lnTo>
                    <a:pt x="455536" y="584199"/>
                  </a:lnTo>
                  <a:lnTo>
                    <a:pt x="463842" y="609599"/>
                  </a:lnTo>
                  <a:lnTo>
                    <a:pt x="467639" y="622299"/>
                  </a:lnTo>
                  <a:lnTo>
                    <a:pt x="468083" y="622299"/>
                  </a:lnTo>
                  <a:lnTo>
                    <a:pt x="467829" y="634999"/>
                  </a:lnTo>
                  <a:lnTo>
                    <a:pt x="466877" y="634999"/>
                  </a:lnTo>
                  <a:lnTo>
                    <a:pt x="459489" y="660399"/>
                  </a:lnTo>
                  <a:lnTo>
                    <a:pt x="445547" y="673099"/>
                  </a:lnTo>
                  <a:lnTo>
                    <a:pt x="426129" y="685799"/>
                  </a:lnTo>
                  <a:lnTo>
                    <a:pt x="402310" y="698499"/>
                  </a:lnTo>
                  <a:lnTo>
                    <a:pt x="5859157" y="698499"/>
                  </a:lnTo>
                  <a:lnTo>
                    <a:pt x="5854714" y="647699"/>
                  </a:lnTo>
                  <a:lnTo>
                    <a:pt x="900555" y="647699"/>
                  </a:lnTo>
                  <a:lnTo>
                    <a:pt x="886713" y="634999"/>
                  </a:lnTo>
                  <a:lnTo>
                    <a:pt x="873041" y="622299"/>
                  </a:lnTo>
                  <a:lnTo>
                    <a:pt x="862518" y="609599"/>
                  </a:lnTo>
                  <a:lnTo>
                    <a:pt x="855451" y="596899"/>
                  </a:lnTo>
                  <a:lnTo>
                    <a:pt x="852144" y="584199"/>
                  </a:lnTo>
                  <a:lnTo>
                    <a:pt x="852619" y="571499"/>
                  </a:lnTo>
                  <a:lnTo>
                    <a:pt x="856432" y="558799"/>
                  </a:lnTo>
                  <a:lnTo>
                    <a:pt x="863447" y="546099"/>
                  </a:lnTo>
                  <a:lnTo>
                    <a:pt x="873531" y="533399"/>
                  </a:lnTo>
                  <a:lnTo>
                    <a:pt x="838974" y="431799"/>
                  </a:lnTo>
                  <a:close/>
                </a:path>
                <a:path w="6294120" h="6159500">
                  <a:moveTo>
                    <a:pt x="1453159" y="584199"/>
                  </a:moveTo>
                  <a:lnTo>
                    <a:pt x="1030757" y="584199"/>
                  </a:lnTo>
                  <a:lnTo>
                    <a:pt x="1023639" y="609599"/>
                  </a:lnTo>
                  <a:lnTo>
                    <a:pt x="1008016" y="622299"/>
                  </a:lnTo>
                  <a:lnTo>
                    <a:pt x="985657" y="634999"/>
                  </a:lnTo>
                  <a:lnTo>
                    <a:pt x="958329" y="647699"/>
                  </a:lnTo>
                  <a:lnTo>
                    <a:pt x="5854714" y="647699"/>
                  </a:lnTo>
                  <a:lnTo>
                    <a:pt x="5850272" y="596899"/>
                  </a:lnTo>
                  <a:lnTo>
                    <a:pt x="1466476" y="596899"/>
                  </a:lnTo>
                  <a:lnTo>
                    <a:pt x="1453159" y="584199"/>
                  </a:lnTo>
                  <a:close/>
                </a:path>
                <a:path w="6294120" h="6159500">
                  <a:moveTo>
                    <a:pt x="2054631" y="330199"/>
                  </a:moveTo>
                  <a:lnTo>
                    <a:pt x="1563623" y="368299"/>
                  </a:lnTo>
                  <a:lnTo>
                    <a:pt x="1560931" y="469899"/>
                  </a:lnTo>
                  <a:lnTo>
                    <a:pt x="1574151" y="482599"/>
                  </a:lnTo>
                  <a:lnTo>
                    <a:pt x="1584194" y="495299"/>
                  </a:lnTo>
                  <a:lnTo>
                    <a:pt x="1590871" y="507999"/>
                  </a:lnTo>
                  <a:lnTo>
                    <a:pt x="1593989" y="520699"/>
                  </a:lnTo>
                  <a:lnTo>
                    <a:pt x="1594446" y="520699"/>
                  </a:lnTo>
                  <a:lnTo>
                    <a:pt x="1594230" y="533399"/>
                  </a:lnTo>
                  <a:lnTo>
                    <a:pt x="1593342" y="533399"/>
                  </a:lnTo>
                  <a:lnTo>
                    <a:pt x="1586170" y="558799"/>
                  </a:lnTo>
                  <a:lnTo>
                    <a:pt x="1572394" y="571499"/>
                  </a:lnTo>
                  <a:lnTo>
                    <a:pt x="1553249" y="584199"/>
                  </a:lnTo>
                  <a:lnTo>
                    <a:pt x="1529968" y="596899"/>
                  </a:lnTo>
                  <a:lnTo>
                    <a:pt x="5850272" y="596899"/>
                  </a:lnTo>
                  <a:lnTo>
                    <a:pt x="5845829" y="546099"/>
                  </a:lnTo>
                  <a:lnTo>
                    <a:pt x="2016505" y="546099"/>
                  </a:lnTo>
                  <a:lnTo>
                    <a:pt x="2001450" y="533399"/>
                  </a:lnTo>
                  <a:lnTo>
                    <a:pt x="1989880" y="520699"/>
                  </a:lnTo>
                  <a:lnTo>
                    <a:pt x="1982130" y="507999"/>
                  </a:lnTo>
                  <a:lnTo>
                    <a:pt x="1978533" y="482599"/>
                  </a:lnTo>
                  <a:lnTo>
                    <a:pt x="1979959" y="469899"/>
                  </a:lnTo>
                  <a:lnTo>
                    <a:pt x="1987145" y="457199"/>
                  </a:lnTo>
                  <a:lnTo>
                    <a:pt x="1999562" y="431799"/>
                  </a:lnTo>
                  <a:lnTo>
                    <a:pt x="2016683" y="419099"/>
                  </a:lnTo>
                  <a:lnTo>
                    <a:pt x="2054631" y="330199"/>
                  </a:lnTo>
                  <a:close/>
                </a:path>
                <a:path w="6294120" h="6159500">
                  <a:moveTo>
                    <a:pt x="1413319" y="380999"/>
                  </a:moveTo>
                  <a:lnTo>
                    <a:pt x="1032179" y="419099"/>
                  </a:lnTo>
                  <a:lnTo>
                    <a:pt x="992606" y="520699"/>
                  </a:lnTo>
                  <a:lnTo>
                    <a:pt x="1007904" y="533399"/>
                  </a:lnTo>
                  <a:lnTo>
                    <a:pt x="1019556" y="546099"/>
                  </a:lnTo>
                  <a:lnTo>
                    <a:pt x="1027293" y="558799"/>
                  </a:lnTo>
                  <a:lnTo>
                    <a:pt x="1030846" y="571499"/>
                  </a:lnTo>
                  <a:lnTo>
                    <a:pt x="1031138" y="571499"/>
                  </a:lnTo>
                  <a:lnTo>
                    <a:pt x="1031113" y="584199"/>
                  </a:lnTo>
                  <a:lnTo>
                    <a:pt x="1438184" y="584199"/>
                  </a:lnTo>
                  <a:lnTo>
                    <a:pt x="1426670" y="571499"/>
                  </a:lnTo>
                  <a:lnTo>
                    <a:pt x="1418951" y="558799"/>
                  </a:lnTo>
                  <a:lnTo>
                    <a:pt x="1415364" y="533399"/>
                  </a:lnTo>
                  <a:lnTo>
                    <a:pt x="1416125" y="520699"/>
                  </a:lnTo>
                  <a:lnTo>
                    <a:pt x="1421014" y="507999"/>
                  </a:lnTo>
                  <a:lnTo>
                    <a:pt x="1429796" y="495299"/>
                  </a:lnTo>
                  <a:lnTo>
                    <a:pt x="1442237" y="482599"/>
                  </a:lnTo>
                  <a:lnTo>
                    <a:pt x="1413319" y="380999"/>
                  </a:lnTo>
                  <a:close/>
                </a:path>
                <a:path w="6294120" h="6159500">
                  <a:moveTo>
                    <a:pt x="2571445" y="279399"/>
                  </a:moveTo>
                  <a:lnTo>
                    <a:pt x="2149195" y="317499"/>
                  </a:lnTo>
                  <a:lnTo>
                    <a:pt x="2127135" y="419099"/>
                  </a:lnTo>
                  <a:lnTo>
                    <a:pt x="2139165" y="431799"/>
                  </a:lnTo>
                  <a:lnTo>
                    <a:pt x="2148292" y="444499"/>
                  </a:lnTo>
                  <a:lnTo>
                    <a:pt x="2154358" y="457199"/>
                  </a:lnTo>
                  <a:lnTo>
                    <a:pt x="2157209" y="469899"/>
                  </a:lnTo>
                  <a:lnTo>
                    <a:pt x="2157653" y="482599"/>
                  </a:lnTo>
                  <a:lnTo>
                    <a:pt x="2156396" y="482599"/>
                  </a:lnTo>
                  <a:lnTo>
                    <a:pt x="2149005" y="507999"/>
                  </a:lnTo>
                  <a:lnTo>
                    <a:pt x="2135238" y="520699"/>
                  </a:lnTo>
                  <a:lnTo>
                    <a:pt x="2116298" y="533399"/>
                  </a:lnTo>
                  <a:lnTo>
                    <a:pt x="2093391" y="546099"/>
                  </a:lnTo>
                  <a:lnTo>
                    <a:pt x="5845829" y="546099"/>
                  </a:lnTo>
                  <a:lnTo>
                    <a:pt x="5842497" y="507999"/>
                  </a:lnTo>
                  <a:lnTo>
                    <a:pt x="2622103" y="507999"/>
                  </a:lnTo>
                  <a:lnTo>
                    <a:pt x="2607146" y="495299"/>
                  </a:lnTo>
                  <a:lnTo>
                    <a:pt x="2579585" y="495299"/>
                  </a:lnTo>
                  <a:lnTo>
                    <a:pt x="2564567" y="482599"/>
                  </a:lnTo>
                  <a:lnTo>
                    <a:pt x="2553030" y="469899"/>
                  </a:lnTo>
                  <a:lnTo>
                    <a:pt x="2545303" y="457199"/>
                  </a:lnTo>
                  <a:lnTo>
                    <a:pt x="2541714" y="444499"/>
                  </a:lnTo>
                  <a:lnTo>
                    <a:pt x="2543318" y="419099"/>
                  </a:lnTo>
                  <a:lnTo>
                    <a:pt x="2551209" y="406399"/>
                  </a:lnTo>
                  <a:lnTo>
                    <a:pt x="2564808" y="380999"/>
                  </a:lnTo>
                  <a:lnTo>
                    <a:pt x="2583535" y="368299"/>
                  </a:lnTo>
                  <a:lnTo>
                    <a:pt x="2571445" y="279399"/>
                  </a:lnTo>
                  <a:close/>
                </a:path>
                <a:path w="6294120" h="6159500">
                  <a:moveTo>
                    <a:pt x="3104730" y="228599"/>
                  </a:moveTo>
                  <a:lnTo>
                    <a:pt x="2703004" y="266699"/>
                  </a:lnTo>
                  <a:lnTo>
                    <a:pt x="2687231" y="368299"/>
                  </a:lnTo>
                  <a:lnTo>
                    <a:pt x="2700472" y="380999"/>
                  </a:lnTo>
                  <a:lnTo>
                    <a:pt x="2710530" y="393699"/>
                  </a:lnTo>
                  <a:lnTo>
                    <a:pt x="2717229" y="406399"/>
                  </a:lnTo>
                  <a:lnTo>
                    <a:pt x="2720390" y="419099"/>
                  </a:lnTo>
                  <a:lnTo>
                    <a:pt x="2720835" y="431799"/>
                  </a:lnTo>
                  <a:lnTo>
                    <a:pt x="2720644" y="431799"/>
                  </a:lnTo>
                  <a:lnTo>
                    <a:pt x="2719768" y="444499"/>
                  </a:lnTo>
                  <a:lnTo>
                    <a:pt x="2712596" y="457199"/>
                  </a:lnTo>
                  <a:lnTo>
                    <a:pt x="2698816" y="469899"/>
                  </a:lnTo>
                  <a:lnTo>
                    <a:pt x="2679659" y="495299"/>
                  </a:lnTo>
                  <a:lnTo>
                    <a:pt x="2643759" y="495299"/>
                  </a:lnTo>
                  <a:lnTo>
                    <a:pt x="2637459" y="507999"/>
                  </a:lnTo>
                  <a:lnTo>
                    <a:pt x="5842497" y="507999"/>
                  </a:lnTo>
                  <a:lnTo>
                    <a:pt x="5838054" y="457199"/>
                  </a:lnTo>
                  <a:lnTo>
                    <a:pt x="3183958" y="457199"/>
                  </a:lnTo>
                  <a:lnTo>
                    <a:pt x="3168210" y="444499"/>
                  </a:lnTo>
                  <a:lnTo>
                    <a:pt x="3139440" y="444499"/>
                  </a:lnTo>
                  <a:lnTo>
                    <a:pt x="3125775" y="431799"/>
                  </a:lnTo>
                  <a:lnTo>
                    <a:pt x="3115270" y="419099"/>
                  </a:lnTo>
                  <a:lnTo>
                    <a:pt x="3108220" y="406399"/>
                  </a:lnTo>
                  <a:lnTo>
                    <a:pt x="3104921" y="393699"/>
                  </a:lnTo>
                  <a:lnTo>
                    <a:pt x="3105956" y="368299"/>
                  </a:lnTo>
                  <a:lnTo>
                    <a:pt x="3111774" y="355599"/>
                  </a:lnTo>
                  <a:lnTo>
                    <a:pt x="3122014" y="342899"/>
                  </a:lnTo>
                  <a:lnTo>
                    <a:pt x="3136315" y="330199"/>
                  </a:lnTo>
                  <a:lnTo>
                    <a:pt x="3136988" y="330199"/>
                  </a:lnTo>
                  <a:lnTo>
                    <a:pt x="3135789" y="317499"/>
                  </a:lnTo>
                  <a:lnTo>
                    <a:pt x="3133324" y="317499"/>
                  </a:lnTo>
                  <a:lnTo>
                    <a:pt x="3130127" y="304799"/>
                  </a:lnTo>
                  <a:lnTo>
                    <a:pt x="3122894" y="292099"/>
                  </a:lnTo>
                  <a:lnTo>
                    <a:pt x="3119543" y="279399"/>
                  </a:lnTo>
                  <a:lnTo>
                    <a:pt x="3117067" y="266699"/>
                  </a:lnTo>
                  <a:lnTo>
                    <a:pt x="3115856" y="266699"/>
                  </a:lnTo>
                  <a:lnTo>
                    <a:pt x="3115817" y="253999"/>
                  </a:lnTo>
                  <a:lnTo>
                    <a:pt x="3116211" y="253999"/>
                  </a:lnTo>
                  <a:lnTo>
                    <a:pt x="3104730" y="228599"/>
                  </a:lnTo>
                  <a:close/>
                </a:path>
                <a:path w="6294120" h="6159500">
                  <a:moveTo>
                    <a:pt x="3688245" y="177799"/>
                  </a:moveTo>
                  <a:lnTo>
                    <a:pt x="3208235" y="228599"/>
                  </a:lnTo>
                  <a:lnTo>
                    <a:pt x="3214547" y="253999"/>
                  </a:lnTo>
                  <a:lnTo>
                    <a:pt x="3221659" y="266699"/>
                  </a:lnTo>
                  <a:lnTo>
                    <a:pt x="3230016" y="279399"/>
                  </a:lnTo>
                  <a:lnTo>
                    <a:pt x="3248037" y="304799"/>
                  </a:lnTo>
                  <a:lnTo>
                    <a:pt x="3253273" y="317499"/>
                  </a:lnTo>
                  <a:lnTo>
                    <a:pt x="3257965" y="330199"/>
                  </a:lnTo>
                  <a:lnTo>
                    <a:pt x="3264903" y="330199"/>
                  </a:lnTo>
                  <a:lnTo>
                    <a:pt x="3272253" y="342899"/>
                  </a:lnTo>
                  <a:lnTo>
                    <a:pt x="3277857" y="355599"/>
                  </a:lnTo>
                  <a:lnTo>
                    <a:pt x="3281651" y="368299"/>
                  </a:lnTo>
                  <a:lnTo>
                    <a:pt x="3283572" y="368299"/>
                  </a:lnTo>
                  <a:lnTo>
                    <a:pt x="3283889" y="380999"/>
                  </a:lnTo>
                  <a:lnTo>
                    <a:pt x="3283635" y="380999"/>
                  </a:lnTo>
                  <a:lnTo>
                    <a:pt x="3276802" y="406399"/>
                  </a:lnTo>
                  <a:lnTo>
                    <a:pt x="3261207" y="431799"/>
                  </a:lnTo>
                  <a:lnTo>
                    <a:pt x="3238640" y="444499"/>
                  </a:lnTo>
                  <a:lnTo>
                    <a:pt x="3210890" y="457199"/>
                  </a:lnTo>
                  <a:lnTo>
                    <a:pt x="5838054" y="457199"/>
                  </a:lnTo>
                  <a:lnTo>
                    <a:pt x="5833612" y="406399"/>
                  </a:lnTo>
                  <a:lnTo>
                    <a:pt x="3733620" y="406399"/>
                  </a:lnTo>
                  <a:lnTo>
                    <a:pt x="3719306" y="393699"/>
                  </a:lnTo>
                  <a:lnTo>
                    <a:pt x="3705974" y="393699"/>
                  </a:lnTo>
                  <a:lnTo>
                    <a:pt x="3690953" y="380999"/>
                  </a:lnTo>
                  <a:lnTo>
                    <a:pt x="3679412" y="368299"/>
                  </a:lnTo>
                  <a:lnTo>
                    <a:pt x="3671680" y="355599"/>
                  </a:lnTo>
                  <a:lnTo>
                    <a:pt x="3668090" y="342899"/>
                  </a:lnTo>
                  <a:lnTo>
                    <a:pt x="3668829" y="330199"/>
                  </a:lnTo>
                  <a:lnTo>
                    <a:pt x="3673595" y="304799"/>
                  </a:lnTo>
                  <a:lnTo>
                    <a:pt x="3682152" y="292099"/>
                  </a:lnTo>
                  <a:lnTo>
                    <a:pt x="3694264" y="279399"/>
                  </a:lnTo>
                  <a:lnTo>
                    <a:pt x="3688245" y="177799"/>
                  </a:lnTo>
                  <a:close/>
                </a:path>
                <a:path w="6294120" h="6159500">
                  <a:moveTo>
                    <a:pt x="4230611" y="279399"/>
                  </a:moveTo>
                  <a:lnTo>
                    <a:pt x="3827496" y="279399"/>
                  </a:lnTo>
                  <a:lnTo>
                    <a:pt x="3837211" y="292099"/>
                  </a:lnTo>
                  <a:lnTo>
                    <a:pt x="3843690" y="304799"/>
                  </a:lnTo>
                  <a:lnTo>
                    <a:pt x="3846753" y="330199"/>
                  </a:lnTo>
                  <a:lnTo>
                    <a:pt x="3846995" y="330199"/>
                  </a:lnTo>
                  <a:lnTo>
                    <a:pt x="3846055" y="342899"/>
                  </a:lnTo>
                  <a:lnTo>
                    <a:pt x="3838839" y="355599"/>
                  </a:lnTo>
                  <a:lnTo>
                    <a:pt x="3825079" y="380999"/>
                  </a:lnTo>
                  <a:lnTo>
                    <a:pt x="3806002" y="393699"/>
                  </a:lnTo>
                  <a:lnTo>
                    <a:pt x="3782834" y="393699"/>
                  </a:lnTo>
                  <a:lnTo>
                    <a:pt x="3776586" y="406399"/>
                  </a:lnTo>
                  <a:lnTo>
                    <a:pt x="5833612" y="406399"/>
                  </a:lnTo>
                  <a:lnTo>
                    <a:pt x="5829169" y="355599"/>
                  </a:lnTo>
                  <a:lnTo>
                    <a:pt x="4286916" y="355599"/>
                  </a:lnTo>
                  <a:lnTo>
                    <a:pt x="4263250" y="342899"/>
                  </a:lnTo>
                  <a:lnTo>
                    <a:pt x="4244994" y="317499"/>
                  </a:lnTo>
                  <a:lnTo>
                    <a:pt x="4233913" y="304799"/>
                  </a:lnTo>
                  <a:lnTo>
                    <a:pt x="4232503" y="304799"/>
                  </a:lnTo>
                  <a:lnTo>
                    <a:pt x="4231640" y="292099"/>
                  </a:lnTo>
                  <a:lnTo>
                    <a:pt x="4230611" y="279399"/>
                  </a:lnTo>
                  <a:close/>
                </a:path>
                <a:path w="6294120" h="6159500">
                  <a:moveTo>
                    <a:pt x="4822799" y="76199"/>
                  </a:moveTo>
                  <a:lnTo>
                    <a:pt x="4269384" y="126999"/>
                  </a:lnTo>
                  <a:lnTo>
                    <a:pt x="4297426" y="215899"/>
                  </a:lnTo>
                  <a:lnTo>
                    <a:pt x="4357263" y="215899"/>
                  </a:lnTo>
                  <a:lnTo>
                    <a:pt x="4378620" y="228599"/>
                  </a:lnTo>
                  <a:lnTo>
                    <a:pt x="4395409" y="241299"/>
                  </a:lnTo>
                  <a:lnTo>
                    <a:pt x="4406226" y="253999"/>
                  </a:lnTo>
                  <a:lnTo>
                    <a:pt x="4408271" y="266699"/>
                  </a:lnTo>
                  <a:lnTo>
                    <a:pt x="4409528" y="266699"/>
                  </a:lnTo>
                  <a:lnTo>
                    <a:pt x="4410011" y="279399"/>
                  </a:lnTo>
                  <a:lnTo>
                    <a:pt x="4409666" y="292099"/>
                  </a:lnTo>
                  <a:lnTo>
                    <a:pt x="4406290" y="304799"/>
                  </a:lnTo>
                  <a:lnTo>
                    <a:pt x="4399942" y="317499"/>
                  </a:lnTo>
                  <a:lnTo>
                    <a:pt x="4390682" y="330199"/>
                  </a:lnTo>
                  <a:lnTo>
                    <a:pt x="4377522" y="330199"/>
                  </a:lnTo>
                  <a:lnTo>
                    <a:pt x="4362226" y="342899"/>
                  </a:lnTo>
                  <a:lnTo>
                    <a:pt x="4345231" y="355599"/>
                  </a:lnTo>
                  <a:lnTo>
                    <a:pt x="5829169" y="355599"/>
                  </a:lnTo>
                  <a:lnTo>
                    <a:pt x="5824726" y="304799"/>
                  </a:lnTo>
                  <a:lnTo>
                    <a:pt x="4845718" y="304799"/>
                  </a:lnTo>
                  <a:lnTo>
                    <a:pt x="4832413" y="292099"/>
                  </a:lnTo>
                  <a:lnTo>
                    <a:pt x="4817381" y="279399"/>
                  </a:lnTo>
                  <a:lnTo>
                    <a:pt x="4805827" y="266699"/>
                  </a:lnTo>
                  <a:lnTo>
                    <a:pt x="4798085" y="253999"/>
                  </a:lnTo>
                  <a:lnTo>
                    <a:pt x="4794491" y="241299"/>
                  </a:lnTo>
                  <a:lnTo>
                    <a:pt x="4796024" y="228599"/>
                  </a:lnTo>
                  <a:lnTo>
                    <a:pt x="4803638" y="203199"/>
                  </a:lnTo>
                  <a:lnTo>
                    <a:pt x="4816772" y="190499"/>
                  </a:lnTo>
                  <a:lnTo>
                    <a:pt x="4834864" y="177799"/>
                  </a:lnTo>
                  <a:lnTo>
                    <a:pt x="4822799" y="76199"/>
                  </a:lnTo>
                  <a:close/>
                </a:path>
                <a:path w="6294120" h="6159500">
                  <a:moveTo>
                    <a:pt x="5433034" y="25399"/>
                  </a:moveTo>
                  <a:lnTo>
                    <a:pt x="4926418" y="76199"/>
                  </a:lnTo>
                  <a:lnTo>
                    <a:pt x="4929212" y="165099"/>
                  </a:lnTo>
                  <a:lnTo>
                    <a:pt x="4946667" y="177799"/>
                  </a:lnTo>
                  <a:lnTo>
                    <a:pt x="4960064" y="190499"/>
                  </a:lnTo>
                  <a:lnTo>
                    <a:pt x="4969017" y="203199"/>
                  </a:lnTo>
                  <a:lnTo>
                    <a:pt x="4973142" y="228599"/>
                  </a:lnTo>
                  <a:lnTo>
                    <a:pt x="4973612" y="228599"/>
                  </a:lnTo>
                  <a:lnTo>
                    <a:pt x="4973383" y="241299"/>
                  </a:lnTo>
                  <a:lnTo>
                    <a:pt x="4972405" y="241299"/>
                  </a:lnTo>
                  <a:lnTo>
                    <a:pt x="4965093" y="266699"/>
                  </a:lnTo>
                  <a:lnTo>
                    <a:pt x="4951334" y="279399"/>
                  </a:lnTo>
                  <a:lnTo>
                    <a:pt x="4932334" y="292099"/>
                  </a:lnTo>
                  <a:lnTo>
                    <a:pt x="4909299" y="304799"/>
                  </a:lnTo>
                  <a:lnTo>
                    <a:pt x="5824726" y="304799"/>
                  </a:lnTo>
                  <a:lnTo>
                    <a:pt x="5820284" y="253999"/>
                  </a:lnTo>
                  <a:lnTo>
                    <a:pt x="5409412" y="253999"/>
                  </a:lnTo>
                  <a:lnTo>
                    <a:pt x="5388159" y="241299"/>
                  </a:lnTo>
                  <a:lnTo>
                    <a:pt x="5371572" y="228599"/>
                  </a:lnTo>
                  <a:lnTo>
                    <a:pt x="5361063" y="203199"/>
                  </a:lnTo>
                  <a:lnTo>
                    <a:pt x="5358193" y="203199"/>
                  </a:lnTo>
                  <a:lnTo>
                    <a:pt x="5357749" y="190499"/>
                  </a:lnTo>
                  <a:lnTo>
                    <a:pt x="5357956" y="177799"/>
                  </a:lnTo>
                  <a:lnTo>
                    <a:pt x="5360731" y="165099"/>
                  </a:lnTo>
                  <a:lnTo>
                    <a:pt x="5366019" y="152399"/>
                  </a:lnTo>
                  <a:lnTo>
                    <a:pt x="5373763" y="139699"/>
                  </a:lnTo>
                  <a:lnTo>
                    <a:pt x="5386917" y="139699"/>
                  </a:lnTo>
                  <a:lnTo>
                    <a:pt x="5402772" y="126999"/>
                  </a:lnTo>
                  <a:lnTo>
                    <a:pt x="5420753" y="114299"/>
                  </a:lnTo>
                  <a:lnTo>
                    <a:pt x="5441238" y="114299"/>
                  </a:lnTo>
                  <a:lnTo>
                    <a:pt x="5441721" y="101599"/>
                  </a:lnTo>
                  <a:lnTo>
                    <a:pt x="5442978" y="88899"/>
                  </a:lnTo>
                  <a:lnTo>
                    <a:pt x="5443592" y="76199"/>
                  </a:lnTo>
                  <a:lnTo>
                    <a:pt x="5444148" y="63499"/>
                  </a:lnTo>
                  <a:lnTo>
                    <a:pt x="5444630" y="50799"/>
                  </a:lnTo>
                  <a:lnTo>
                    <a:pt x="5445023" y="50799"/>
                  </a:lnTo>
                  <a:lnTo>
                    <a:pt x="5433034" y="25399"/>
                  </a:lnTo>
                  <a:close/>
                </a:path>
                <a:path w="6294120" h="6159500">
                  <a:moveTo>
                    <a:pt x="4168724" y="139699"/>
                  </a:moveTo>
                  <a:lnTo>
                    <a:pt x="3818039" y="165099"/>
                  </a:lnTo>
                  <a:lnTo>
                    <a:pt x="3814724" y="279399"/>
                  </a:lnTo>
                  <a:lnTo>
                    <a:pt x="4231589" y="279399"/>
                  </a:lnTo>
                  <a:lnTo>
                    <a:pt x="4234180" y="266699"/>
                  </a:lnTo>
                  <a:lnTo>
                    <a:pt x="4214152" y="177799"/>
                  </a:lnTo>
                  <a:lnTo>
                    <a:pt x="4168724" y="139699"/>
                  </a:lnTo>
                  <a:close/>
                </a:path>
                <a:path w="6294120" h="6159500">
                  <a:moveTo>
                    <a:pt x="5798070" y="0"/>
                  </a:moveTo>
                  <a:lnTo>
                    <a:pt x="5535028" y="25399"/>
                  </a:lnTo>
                  <a:lnTo>
                    <a:pt x="5520690" y="38099"/>
                  </a:lnTo>
                  <a:lnTo>
                    <a:pt x="5507177" y="126999"/>
                  </a:lnTo>
                  <a:lnTo>
                    <a:pt x="5515743" y="126999"/>
                  </a:lnTo>
                  <a:lnTo>
                    <a:pt x="5524914" y="139699"/>
                  </a:lnTo>
                  <a:lnTo>
                    <a:pt x="5532525" y="165099"/>
                  </a:lnTo>
                  <a:lnTo>
                    <a:pt x="5536412" y="177799"/>
                  </a:lnTo>
                  <a:lnTo>
                    <a:pt x="5535579" y="190499"/>
                  </a:lnTo>
                  <a:lnTo>
                    <a:pt x="5530432" y="203199"/>
                  </a:lnTo>
                  <a:lnTo>
                    <a:pt x="5521230" y="215899"/>
                  </a:lnTo>
                  <a:lnTo>
                    <a:pt x="5508231" y="228599"/>
                  </a:lnTo>
                  <a:lnTo>
                    <a:pt x="5496104" y="241299"/>
                  </a:lnTo>
                  <a:lnTo>
                    <a:pt x="5482690" y="253999"/>
                  </a:lnTo>
                  <a:lnTo>
                    <a:pt x="5820284" y="253999"/>
                  </a:lnTo>
                  <a:lnTo>
                    <a:pt x="5798070" y="0"/>
                  </a:lnTo>
                  <a:close/>
                </a:path>
              </a:pathLst>
            </a:custGeom>
            <a:solidFill>
              <a:srgbClr val="F9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1275" y="1931289"/>
              <a:ext cx="87868" cy="2275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8081" y="1984552"/>
              <a:ext cx="87083" cy="2235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1255" y="2042058"/>
              <a:ext cx="29139" cy="818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1799" y="2081517"/>
              <a:ext cx="147343" cy="2313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14633" y="2194309"/>
              <a:ext cx="87064" cy="631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02785" y="2121700"/>
              <a:ext cx="98868" cy="7156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88359" y="2134882"/>
              <a:ext cx="88061" cy="2210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25241" y="2179066"/>
              <a:ext cx="87412" cy="2261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62008" y="2227516"/>
              <a:ext cx="87695" cy="2269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98840" y="2278761"/>
              <a:ext cx="87447" cy="22500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35937" y="2325230"/>
              <a:ext cx="89723" cy="2278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2061" y="2380411"/>
              <a:ext cx="494051" cy="56688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3217" y="2365851"/>
              <a:ext cx="669804" cy="57255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92490" y="1919297"/>
              <a:ext cx="497602" cy="5676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87712" y="2351072"/>
              <a:ext cx="248200" cy="21582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52092" y="2236698"/>
              <a:ext cx="1098511" cy="3302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74379" y="2219371"/>
              <a:ext cx="261253" cy="25296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37064" y="2147868"/>
              <a:ext cx="518675" cy="2737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58476" y="2198688"/>
              <a:ext cx="234109" cy="2158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99990" y="2160498"/>
              <a:ext cx="77980" cy="2053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76458" y="2058930"/>
              <a:ext cx="386715" cy="25396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01325" y="2097083"/>
              <a:ext cx="490224" cy="20329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63173" y="2058930"/>
              <a:ext cx="118186" cy="20316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62385" y="1995491"/>
              <a:ext cx="634568" cy="26660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18755" y="1944660"/>
              <a:ext cx="508718" cy="2666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51842" y="2033559"/>
              <a:ext cx="83144" cy="1397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27474" y="1919297"/>
              <a:ext cx="363979" cy="25398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64845" y="2726778"/>
              <a:ext cx="6233160" cy="5385435"/>
            </a:xfrm>
            <a:custGeom>
              <a:avLst/>
              <a:gdLst/>
              <a:ahLst/>
              <a:cxnLst/>
              <a:rect l="l" t="t" r="r" b="b"/>
              <a:pathLst>
                <a:path w="6233159" h="5385434">
                  <a:moveTo>
                    <a:pt x="5806300" y="3721"/>
                  </a:moveTo>
                  <a:lnTo>
                    <a:pt x="5805970" y="0"/>
                  </a:lnTo>
                  <a:lnTo>
                    <a:pt x="0" y="507949"/>
                  </a:lnTo>
                  <a:lnTo>
                    <a:pt x="330" y="511683"/>
                  </a:lnTo>
                  <a:lnTo>
                    <a:pt x="5806300" y="3721"/>
                  </a:lnTo>
                  <a:close/>
                </a:path>
                <a:path w="6233159" h="5385434">
                  <a:moveTo>
                    <a:pt x="5836755" y="351853"/>
                  </a:moveTo>
                  <a:lnTo>
                    <a:pt x="5836424" y="348030"/>
                  </a:lnTo>
                  <a:lnTo>
                    <a:pt x="30441" y="855992"/>
                  </a:lnTo>
                  <a:lnTo>
                    <a:pt x="30784" y="859815"/>
                  </a:lnTo>
                  <a:lnTo>
                    <a:pt x="5836755" y="351853"/>
                  </a:lnTo>
                  <a:close/>
                </a:path>
                <a:path w="6233159" h="5385434">
                  <a:moveTo>
                    <a:pt x="5867209" y="699922"/>
                  </a:moveTo>
                  <a:lnTo>
                    <a:pt x="5866879" y="696099"/>
                  </a:lnTo>
                  <a:lnTo>
                    <a:pt x="60896" y="1204061"/>
                  </a:lnTo>
                  <a:lnTo>
                    <a:pt x="61239" y="1207884"/>
                  </a:lnTo>
                  <a:lnTo>
                    <a:pt x="5867209" y="699922"/>
                  </a:lnTo>
                  <a:close/>
                </a:path>
                <a:path w="6233159" h="5385434">
                  <a:moveTo>
                    <a:pt x="5897664" y="1047991"/>
                  </a:moveTo>
                  <a:lnTo>
                    <a:pt x="5897334" y="1044219"/>
                  </a:lnTo>
                  <a:lnTo>
                    <a:pt x="91363" y="1552181"/>
                  </a:lnTo>
                  <a:lnTo>
                    <a:pt x="91694" y="1555953"/>
                  </a:lnTo>
                  <a:lnTo>
                    <a:pt x="5897664" y="1047991"/>
                  </a:lnTo>
                  <a:close/>
                </a:path>
                <a:path w="6233159" h="5385434">
                  <a:moveTo>
                    <a:pt x="5928118" y="1396060"/>
                  </a:moveTo>
                  <a:lnTo>
                    <a:pt x="5927788" y="1392288"/>
                  </a:lnTo>
                  <a:lnTo>
                    <a:pt x="121818" y="1900237"/>
                  </a:lnTo>
                  <a:lnTo>
                    <a:pt x="122148" y="1904022"/>
                  </a:lnTo>
                  <a:lnTo>
                    <a:pt x="5928118" y="1396060"/>
                  </a:lnTo>
                  <a:close/>
                </a:path>
                <a:path w="6233159" h="5385434">
                  <a:moveTo>
                    <a:pt x="5958573" y="1744141"/>
                  </a:moveTo>
                  <a:lnTo>
                    <a:pt x="5958243" y="1740369"/>
                  </a:lnTo>
                  <a:lnTo>
                    <a:pt x="152273" y="2248331"/>
                  </a:lnTo>
                  <a:lnTo>
                    <a:pt x="152603" y="2252103"/>
                  </a:lnTo>
                  <a:lnTo>
                    <a:pt x="5958573" y="1744141"/>
                  </a:lnTo>
                  <a:close/>
                </a:path>
                <a:path w="6233159" h="5385434">
                  <a:moveTo>
                    <a:pt x="5989028" y="2092261"/>
                  </a:moveTo>
                  <a:lnTo>
                    <a:pt x="5988697" y="2088489"/>
                  </a:lnTo>
                  <a:lnTo>
                    <a:pt x="182727" y="2596451"/>
                  </a:lnTo>
                  <a:lnTo>
                    <a:pt x="183057" y="2600223"/>
                  </a:lnTo>
                  <a:lnTo>
                    <a:pt x="5989028" y="2092261"/>
                  </a:lnTo>
                  <a:close/>
                </a:path>
                <a:path w="6233159" h="5385434">
                  <a:moveTo>
                    <a:pt x="6019482" y="2440330"/>
                  </a:moveTo>
                  <a:lnTo>
                    <a:pt x="6019152" y="2436507"/>
                  </a:lnTo>
                  <a:lnTo>
                    <a:pt x="213169" y="2944457"/>
                  </a:lnTo>
                  <a:lnTo>
                    <a:pt x="213512" y="2948292"/>
                  </a:lnTo>
                  <a:lnTo>
                    <a:pt x="6019482" y="2440330"/>
                  </a:lnTo>
                  <a:close/>
                </a:path>
                <a:path w="6233159" h="5385434">
                  <a:moveTo>
                    <a:pt x="6049937" y="2788450"/>
                  </a:moveTo>
                  <a:lnTo>
                    <a:pt x="6049607" y="2784627"/>
                  </a:lnTo>
                  <a:lnTo>
                    <a:pt x="243624" y="3292589"/>
                  </a:lnTo>
                  <a:lnTo>
                    <a:pt x="243967" y="3296412"/>
                  </a:lnTo>
                  <a:lnTo>
                    <a:pt x="6049937" y="2788450"/>
                  </a:lnTo>
                  <a:close/>
                </a:path>
                <a:path w="6233159" h="5385434">
                  <a:moveTo>
                    <a:pt x="6080391" y="3136519"/>
                  </a:moveTo>
                  <a:lnTo>
                    <a:pt x="6080061" y="3132696"/>
                  </a:lnTo>
                  <a:lnTo>
                    <a:pt x="274078" y="3640658"/>
                  </a:lnTo>
                  <a:lnTo>
                    <a:pt x="274408" y="3644481"/>
                  </a:lnTo>
                  <a:lnTo>
                    <a:pt x="6080391" y="3136519"/>
                  </a:lnTo>
                  <a:close/>
                </a:path>
                <a:path w="6233159" h="5385434">
                  <a:moveTo>
                    <a:pt x="6110833" y="3484549"/>
                  </a:moveTo>
                  <a:lnTo>
                    <a:pt x="6110503" y="3480778"/>
                  </a:lnTo>
                  <a:lnTo>
                    <a:pt x="304533" y="3988739"/>
                  </a:lnTo>
                  <a:lnTo>
                    <a:pt x="304850" y="3992511"/>
                  </a:lnTo>
                  <a:lnTo>
                    <a:pt x="6110833" y="3484549"/>
                  </a:lnTo>
                  <a:close/>
                </a:path>
                <a:path w="6233159" h="5385434">
                  <a:moveTo>
                    <a:pt x="6141288" y="3832669"/>
                  </a:moveTo>
                  <a:lnTo>
                    <a:pt x="6140958" y="3828897"/>
                  </a:lnTo>
                  <a:lnTo>
                    <a:pt x="334975" y="4336859"/>
                  </a:lnTo>
                  <a:lnTo>
                    <a:pt x="335305" y="4340631"/>
                  </a:lnTo>
                  <a:lnTo>
                    <a:pt x="6141288" y="3832669"/>
                  </a:lnTo>
                  <a:close/>
                </a:path>
                <a:path w="6233159" h="5385434">
                  <a:moveTo>
                    <a:pt x="6171743" y="4180738"/>
                  </a:moveTo>
                  <a:lnTo>
                    <a:pt x="6171412" y="4176966"/>
                  </a:lnTo>
                  <a:lnTo>
                    <a:pt x="365442" y="4684928"/>
                  </a:lnTo>
                  <a:lnTo>
                    <a:pt x="365772" y="4688700"/>
                  </a:lnTo>
                  <a:lnTo>
                    <a:pt x="6171743" y="4180738"/>
                  </a:lnTo>
                  <a:close/>
                </a:path>
                <a:path w="6233159" h="5385434">
                  <a:moveTo>
                    <a:pt x="6202197" y="4528807"/>
                  </a:moveTo>
                  <a:lnTo>
                    <a:pt x="6201867" y="4524984"/>
                  </a:lnTo>
                  <a:lnTo>
                    <a:pt x="395884" y="5032946"/>
                  </a:lnTo>
                  <a:lnTo>
                    <a:pt x="396214" y="5036769"/>
                  </a:lnTo>
                  <a:lnTo>
                    <a:pt x="6202197" y="4528807"/>
                  </a:lnTo>
                  <a:close/>
                </a:path>
                <a:path w="6233159" h="5385434">
                  <a:moveTo>
                    <a:pt x="6232652" y="4876927"/>
                  </a:moveTo>
                  <a:lnTo>
                    <a:pt x="6232322" y="4873104"/>
                  </a:lnTo>
                  <a:lnTo>
                    <a:pt x="426339" y="5381066"/>
                  </a:lnTo>
                  <a:lnTo>
                    <a:pt x="426681" y="5384889"/>
                  </a:lnTo>
                  <a:lnTo>
                    <a:pt x="6232652" y="4876927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4354" y="6074930"/>
              <a:ext cx="6251575" cy="3867150"/>
            </a:xfrm>
            <a:custGeom>
              <a:avLst/>
              <a:gdLst/>
              <a:ahLst/>
              <a:cxnLst/>
              <a:rect l="l" t="t" r="r" b="b"/>
              <a:pathLst>
                <a:path w="6251575" h="3867150">
                  <a:moveTo>
                    <a:pt x="6251295" y="0"/>
                  </a:moveTo>
                  <a:lnTo>
                    <a:pt x="0" y="0"/>
                  </a:lnTo>
                  <a:lnTo>
                    <a:pt x="0" y="3866718"/>
                  </a:lnTo>
                  <a:lnTo>
                    <a:pt x="6251295" y="3866718"/>
                  </a:lnTo>
                  <a:lnTo>
                    <a:pt x="6251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77328A"/>
                </a:solidFill>
              </a:rPr>
              <a:t>Problem</a:t>
            </a:r>
            <a:r>
              <a:rPr spc="-100">
                <a:solidFill>
                  <a:srgbClr val="77328A"/>
                </a:solidFill>
              </a:rPr>
              <a:t> </a:t>
            </a:r>
            <a:r>
              <a:rPr>
                <a:solidFill>
                  <a:srgbClr val="77328A"/>
                </a:solidFill>
              </a:rPr>
              <a:t>Page</a:t>
            </a:r>
            <a:r>
              <a:rPr spc="-95">
                <a:solidFill>
                  <a:srgbClr val="77328A"/>
                </a:solidFill>
              </a:rPr>
              <a:t> </a:t>
            </a:r>
            <a:r>
              <a:rPr spc="-10">
                <a:solidFill>
                  <a:srgbClr val="77328A"/>
                </a:solidFill>
              </a:rPr>
              <a:t>Letters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54354" y="6074930"/>
            <a:ext cx="6251575" cy="3867150"/>
          </a:xfrm>
          <a:prstGeom prst="rect">
            <a:avLst/>
          </a:prstGeom>
          <a:ln w="12700">
            <a:solidFill>
              <a:srgbClr val="77328A"/>
            </a:solidFill>
          </a:ln>
        </p:spPr>
        <p:txBody>
          <a:bodyPr vert="horz" wrap="square" lIns="0" tIns="17970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415"/>
              </a:spcBef>
            </a:pP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What</a:t>
            </a:r>
            <a:r>
              <a:rPr sz="1600" b="1" spc="-35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should</a:t>
            </a:r>
            <a:r>
              <a:rPr sz="1600" b="1" spc="-30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I</a:t>
            </a:r>
            <a:r>
              <a:rPr sz="1600" b="1" spc="-25">
                <a:solidFill>
                  <a:srgbClr val="77328A"/>
                </a:solidFill>
                <a:latin typeface="Montserrat"/>
                <a:cs typeface="Montserrat"/>
              </a:rPr>
              <a:t> do?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39" name="object 39"/>
          <p:cNvSpPr txBox="1"/>
          <p:nvPr/>
        </p:nvSpPr>
        <p:spPr>
          <a:xfrm rot="21360000">
            <a:off x="1141613" y="2951073"/>
            <a:ext cx="1214866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</a:t>
            </a:r>
            <a:r>
              <a:rPr sz="2700" b="1" spc="-15" baseline="1543">
                <a:solidFill>
                  <a:srgbClr val="13303C"/>
                </a:solidFill>
                <a:latin typeface="Montserrat SemiBold"/>
                <a:cs typeface="Montserrat SemiBold"/>
              </a:rPr>
              <a:t>ar</a:t>
            </a:r>
            <a:r>
              <a:rPr sz="2700" b="1" spc="-150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3086">
                <a:solidFill>
                  <a:srgbClr val="13303C"/>
                </a:solidFill>
                <a:latin typeface="Montserrat SemiBold"/>
                <a:cs typeface="Montserrat SemiBold"/>
              </a:rPr>
              <a:t>Ale</a:t>
            </a:r>
            <a:r>
              <a:rPr sz="2700" b="1" spc="-15" baseline="4629">
                <a:solidFill>
                  <a:srgbClr val="13303C"/>
                </a:solidFill>
                <a:latin typeface="Montserrat SemiBold"/>
                <a:cs typeface="Montserrat SemiBold"/>
              </a:rPr>
              <a:t>x,</a:t>
            </a:r>
            <a:endParaRPr sz="2700" baseline="4629">
              <a:latin typeface="Montserrat SemiBold"/>
              <a:cs typeface="Montserrat SemiBold"/>
            </a:endParaRPr>
          </a:p>
        </p:txBody>
      </p:sp>
      <p:sp>
        <p:nvSpPr>
          <p:cNvPr id="40" name="object 40"/>
          <p:cNvSpPr txBox="1"/>
          <p:nvPr/>
        </p:nvSpPr>
        <p:spPr>
          <a:xfrm rot="21360000">
            <a:off x="1205620" y="3534038"/>
            <a:ext cx="4027313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I’m</a:t>
            </a:r>
            <a:r>
              <a:rPr sz="1800" b="1" spc="-9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0" baseline="1543">
                <a:solidFill>
                  <a:srgbClr val="13303C"/>
                </a:solidFill>
                <a:latin typeface="Montserrat SemiBold"/>
                <a:cs typeface="Montserrat SemiBold"/>
              </a:rPr>
              <a:t>re</a:t>
            </a:r>
            <a:r>
              <a:rPr sz="2700" b="1" spc="-30" baseline="3086">
                <a:solidFill>
                  <a:srgbClr val="13303C"/>
                </a:solidFill>
                <a:latin typeface="Montserrat SemiBold"/>
                <a:cs typeface="Montserrat SemiBold"/>
              </a:rPr>
              <a:t>ally</a:t>
            </a:r>
            <a:r>
              <a:rPr sz="2700" b="1" spc="-112" baseline="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7" baseline="4629">
                <a:solidFill>
                  <a:srgbClr val="13303C"/>
                </a:solidFill>
                <a:latin typeface="Montserrat SemiBold"/>
                <a:cs typeface="Montserrat SemiBold"/>
              </a:rPr>
              <a:t>w</a:t>
            </a:r>
            <a:r>
              <a:rPr sz="2700" b="1" spc="-37" baseline="6172">
                <a:solidFill>
                  <a:srgbClr val="13303C"/>
                </a:solidFill>
                <a:latin typeface="Montserrat SemiBold"/>
                <a:cs typeface="Montserrat SemiBold"/>
              </a:rPr>
              <a:t>orr</a:t>
            </a:r>
            <a:r>
              <a:rPr sz="2700" b="1" spc="-37" baseline="7716">
                <a:solidFill>
                  <a:srgbClr val="13303C"/>
                </a:solidFill>
                <a:latin typeface="Montserrat SemiBold"/>
                <a:cs typeface="Montserrat SemiBold"/>
              </a:rPr>
              <a:t>ied</a:t>
            </a:r>
            <a:r>
              <a:rPr sz="2700" b="1" spc="-120" baseline="771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9259">
                <a:solidFill>
                  <a:srgbClr val="13303C"/>
                </a:solidFill>
                <a:latin typeface="Montserrat SemiBold"/>
                <a:cs typeface="Montserrat SemiBold"/>
              </a:rPr>
              <a:t>about</a:t>
            </a:r>
            <a:r>
              <a:rPr sz="2700" b="1" spc="-112" baseline="9259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2345">
                <a:solidFill>
                  <a:srgbClr val="13303C"/>
                </a:solidFill>
                <a:latin typeface="Montserrat SemiBold"/>
                <a:cs typeface="Montserrat SemiBold"/>
              </a:rPr>
              <a:t>m</a:t>
            </a:r>
            <a:r>
              <a:rPr sz="2700" b="1" baseline="13888">
                <a:solidFill>
                  <a:srgbClr val="13303C"/>
                </a:solidFill>
                <a:latin typeface="Montserrat SemiBold"/>
                <a:cs typeface="Montserrat SemiBold"/>
              </a:rPr>
              <a:t>y</a:t>
            </a:r>
            <a:r>
              <a:rPr sz="2700" b="1" spc="-112" baseline="13888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13888">
                <a:solidFill>
                  <a:srgbClr val="13303C"/>
                </a:solidFill>
                <a:latin typeface="Montserrat SemiBold"/>
                <a:cs typeface="Montserrat SemiBold"/>
              </a:rPr>
              <a:t>fr</a:t>
            </a:r>
            <a:r>
              <a:rPr sz="2700" b="1" spc="-15" baseline="15432">
                <a:solidFill>
                  <a:srgbClr val="13303C"/>
                </a:solidFill>
                <a:latin typeface="Montserrat SemiBold"/>
                <a:cs typeface="Montserrat SemiBold"/>
              </a:rPr>
              <a:t>ien</a:t>
            </a:r>
            <a:r>
              <a:rPr sz="2700" b="1" spc="-15" baseline="16975">
                <a:solidFill>
                  <a:srgbClr val="13303C"/>
                </a:solidFill>
                <a:latin typeface="Montserrat SemiBold"/>
                <a:cs typeface="Montserrat SemiBold"/>
              </a:rPr>
              <a:t>d</a:t>
            </a:r>
            <a:endParaRPr sz="2700" baseline="16975">
              <a:latin typeface="Montserrat SemiBold"/>
              <a:cs typeface="Montserrat SemiBold"/>
            </a:endParaRPr>
          </a:p>
        </p:txBody>
      </p:sp>
      <p:sp>
        <p:nvSpPr>
          <p:cNvPr id="41" name="object 41"/>
          <p:cNvSpPr txBox="1"/>
          <p:nvPr/>
        </p:nvSpPr>
        <p:spPr>
          <a:xfrm rot="21360000">
            <a:off x="1234695" y="3856488"/>
            <a:ext cx="435194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Char</a:t>
            </a:r>
            <a:r>
              <a:rPr sz="2700" b="1" baseline="3086">
                <a:solidFill>
                  <a:srgbClr val="13303C"/>
                </a:solidFill>
                <a:latin typeface="Montserrat SemiBold"/>
                <a:cs typeface="Montserrat SemiBold"/>
              </a:rPr>
              <a:t>lie;</a:t>
            </a:r>
            <a:r>
              <a:rPr sz="2700" b="1" spc="-127" baseline="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4629">
                <a:solidFill>
                  <a:srgbClr val="13303C"/>
                </a:solidFill>
                <a:latin typeface="Montserrat SemiBold"/>
                <a:cs typeface="Montserrat SemiBold"/>
              </a:rPr>
              <a:t>he</a:t>
            </a:r>
            <a:r>
              <a:rPr sz="2700" b="1" spc="-120" baseline="4629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6172">
                <a:solidFill>
                  <a:srgbClr val="13303C"/>
                </a:solidFill>
                <a:latin typeface="Montserrat SemiBold"/>
                <a:cs typeface="Montserrat SemiBold"/>
              </a:rPr>
              <a:t>is</a:t>
            </a:r>
            <a:r>
              <a:rPr sz="2700" b="1" spc="-120" baseline="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6172">
                <a:solidFill>
                  <a:srgbClr val="13303C"/>
                </a:solidFill>
                <a:latin typeface="Montserrat SemiBold"/>
                <a:cs typeface="Montserrat SemiBold"/>
              </a:rPr>
              <a:t>spen</a:t>
            </a:r>
            <a:r>
              <a:rPr sz="2700" b="1" spc="-15" baseline="9259">
                <a:solidFill>
                  <a:srgbClr val="13303C"/>
                </a:solidFill>
                <a:latin typeface="Montserrat SemiBold"/>
                <a:cs typeface="Montserrat SemiBold"/>
              </a:rPr>
              <a:t>din</a:t>
            </a:r>
            <a:r>
              <a:rPr sz="2700" b="1" spc="-15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g</a:t>
            </a:r>
            <a:r>
              <a:rPr sz="2700" b="1" spc="-120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2345">
                <a:solidFill>
                  <a:srgbClr val="13303C"/>
                </a:solidFill>
                <a:latin typeface="Montserrat SemiBold"/>
                <a:cs typeface="Montserrat SemiBold"/>
              </a:rPr>
              <a:t>lots</a:t>
            </a:r>
            <a:r>
              <a:rPr sz="2700" b="1" spc="-120" baseline="123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3888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2700" b="1" spc="-127" baseline="13888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15432">
                <a:solidFill>
                  <a:srgbClr val="13303C"/>
                </a:solidFill>
                <a:latin typeface="Montserrat SemiBold"/>
                <a:cs typeface="Montserrat SemiBold"/>
              </a:rPr>
              <a:t>mon</a:t>
            </a:r>
            <a:r>
              <a:rPr sz="2700" b="1" spc="-15" baseline="16975">
                <a:solidFill>
                  <a:srgbClr val="13303C"/>
                </a:solidFill>
                <a:latin typeface="Montserrat SemiBold"/>
                <a:cs typeface="Montserrat SemiBold"/>
              </a:rPr>
              <a:t>e</a:t>
            </a:r>
            <a:r>
              <a:rPr sz="2700" b="1" spc="-15" baseline="18518">
                <a:solidFill>
                  <a:srgbClr val="13303C"/>
                </a:solidFill>
                <a:latin typeface="Montserrat SemiBold"/>
                <a:cs typeface="Montserrat SemiBold"/>
              </a:rPr>
              <a:t>y</a:t>
            </a:r>
            <a:endParaRPr sz="2700" baseline="18518">
              <a:latin typeface="Montserrat SemiBold"/>
              <a:cs typeface="Montserrat SemiBold"/>
            </a:endParaRPr>
          </a:p>
        </p:txBody>
      </p:sp>
      <p:sp>
        <p:nvSpPr>
          <p:cNvPr id="42" name="object 42"/>
          <p:cNvSpPr txBox="1"/>
          <p:nvPr/>
        </p:nvSpPr>
        <p:spPr>
          <a:xfrm rot="21360000">
            <a:off x="1264107" y="4195769"/>
            <a:ext cx="42485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b="1" spc="-15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buyin</a:t>
            </a:r>
            <a:r>
              <a:rPr sz="2700" b="1" spc="-15" baseline="-1543">
                <a:solidFill>
                  <a:srgbClr val="13303C"/>
                </a:solidFill>
                <a:latin typeface="Montserrat SemiBold"/>
                <a:cs typeface="Montserrat SemiBold"/>
              </a:rPr>
              <a:t>g</a:t>
            </a:r>
            <a:r>
              <a:rPr sz="2700" b="1" spc="-112" baseline="-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extr</a:t>
            </a:r>
            <a:r>
              <a:rPr sz="2700" b="1" spc="-30" baseline="1543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2700" b="1" spc="-104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7" baseline="3086">
                <a:solidFill>
                  <a:srgbClr val="13303C"/>
                </a:solidFill>
                <a:latin typeface="Montserrat SemiBold"/>
                <a:cs typeface="Montserrat SemiBold"/>
              </a:rPr>
              <a:t>pla</a:t>
            </a:r>
            <a:r>
              <a:rPr sz="2700" b="1" spc="-37" baseline="4629">
                <a:solidFill>
                  <a:srgbClr val="13303C"/>
                </a:solidFill>
                <a:latin typeface="Montserrat SemiBold"/>
                <a:cs typeface="Montserrat SemiBold"/>
              </a:rPr>
              <a:t>yer</a:t>
            </a:r>
            <a:r>
              <a:rPr sz="2700" b="1" spc="-37" baseline="6172">
                <a:solidFill>
                  <a:srgbClr val="13303C"/>
                </a:solidFill>
                <a:latin typeface="Montserrat SemiBold"/>
                <a:cs typeface="Montserrat SemiBold"/>
              </a:rPr>
              <a:t>s</a:t>
            </a:r>
            <a:r>
              <a:rPr sz="2700" b="1" spc="-104" baseline="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6172">
                <a:solidFill>
                  <a:srgbClr val="13303C"/>
                </a:solidFill>
                <a:latin typeface="Montserrat SemiBold"/>
                <a:cs typeface="Montserrat SemiBold"/>
              </a:rPr>
              <a:t>in</a:t>
            </a:r>
            <a:r>
              <a:rPr sz="2700" b="1" spc="-104" baseline="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7716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2700" b="1" spc="-104" baseline="771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9259">
                <a:solidFill>
                  <a:srgbClr val="13303C"/>
                </a:solidFill>
                <a:latin typeface="Montserrat SemiBold"/>
                <a:cs typeface="Montserrat SemiBold"/>
              </a:rPr>
              <a:t>gam</a:t>
            </a:r>
            <a:r>
              <a:rPr sz="2700" b="1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e</a:t>
            </a:r>
            <a:r>
              <a:rPr sz="2700" b="1" spc="-104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2345">
                <a:solidFill>
                  <a:srgbClr val="13303C"/>
                </a:solidFill>
                <a:latin typeface="Montserrat SemiBold"/>
                <a:cs typeface="Montserrat SemiBold"/>
              </a:rPr>
              <a:t>he</a:t>
            </a:r>
            <a:r>
              <a:rPr sz="2700" b="1" spc="-104" baseline="123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7" baseline="13888">
                <a:solidFill>
                  <a:srgbClr val="13303C"/>
                </a:solidFill>
                <a:latin typeface="Montserrat SemiBold"/>
                <a:cs typeface="Montserrat SemiBold"/>
              </a:rPr>
              <a:t>is</a:t>
            </a:r>
            <a:endParaRPr sz="2700" baseline="13888">
              <a:latin typeface="Montserrat SemiBold"/>
              <a:cs typeface="Montserrat SemiBold"/>
            </a:endParaRPr>
          </a:p>
        </p:txBody>
      </p:sp>
      <p:sp>
        <p:nvSpPr>
          <p:cNvPr id="43" name="object 43"/>
          <p:cNvSpPr txBox="1"/>
          <p:nvPr/>
        </p:nvSpPr>
        <p:spPr>
          <a:xfrm rot="21360000">
            <a:off x="1293222" y="4521052"/>
            <a:ext cx="450160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pla</a:t>
            </a:r>
            <a:r>
              <a:rPr sz="2700" b="1" spc="-15" baseline="1543">
                <a:solidFill>
                  <a:srgbClr val="13303C"/>
                </a:solidFill>
                <a:latin typeface="Montserrat SemiBold"/>
                <a:cs typeface="Montserrat SemiBold"/>
              </a:rPr>
              <a:t>yin</a:t>
            </a:r>
            <a:r>
              <a:rPr sz="2700" b="1" spc="-15" baseline="3086">
                <a:solidFill>
                  <a:srgbClr val="13303C"/>
                </a:solidFill>
                <a:latin typeface="Montserrat SemiBold"/>
                <a:cs typeface="Montserrat SemiBold"/>
              </a:rPr>
              <a:t>g.</a:t>
            </a:r>
            <a:r>
              <a:rPr sz="2700" b="1" spc="-120" baseline="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4629">
                <a:solidFill>
                  <a:srgbClr val="13303C"/>
                </a:solidFill>
                <a:latin typeface="Montserrat SemiBold"/>
                <a:cs typeface="Montserrat SemiBold"/>
              </a:rPr>
              <a:t>He</a:t>
            </a:r>
            <a:r>
              <a:rPr sz="2700" b="1" spc="-120" baseline="4629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6172">
                <a:solidFill>
                  <a:srgbClr val="13303C"/>
                </a:solidFill>
                <a:latin typeface="Montserrat SemiBold"/>
                <a:cs typeface="Montserrat SemiBold"/>
              </a:rPr>
              <a:t>has</a:t>
            </a:r>
            <a:r>
              <a:rPr sz="2700" b="1" spc="-120" baseline="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7716">
                <a:solidFill>
                  <a:srgbClr val="13303C"/>
                </a:solidFill>
                <a:latin typeface="Montserrat SemiBold"/>
                <a:cs typeface="Montserrat SemiBold"/>
              </a:rPr>
              <a:t>spent</a:t>
            </a:r>
            <a:r>
              <a:rPr sz="2700" b="1" spc="-120" baseline="771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all</a:t>
            </a:r>
            <a:r>
              <a:rPr sz="2700" b="1" spc="-120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2345">
                <a:solidFill>
                  <a:srgbClr val="13303C"/>
                </a:solidFill>
                <a:latin typeface="Montserrat SemiBold"/>
                <a:cs typeface="Montserrat SemiBold"/>
              </a:rPr>
              <a:t>th</a:t>
            </a:r>
            <a:r>
              <a:rPr sz="2700" b="1" baseline="13888">
                <a:solidFill>
                  <a:srgbClr val="13303C"/>
                </a:solidFill>
                <a:latin typeface="Montserrat SemiBold"/>
                <a:cs typeface="Montserrat SemiBold"/>
              </a:rPr>
              <a:t>e</a:t>
            </a:r>
            <a:r>
              <a:rPr sz="2700" b="1" spc="-120" baseline="13888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7" baseline="13888">
                <a:solidFill>
                  <a:srgbClr val="13303C"/>
                </a:solidFill>
                <a:latin typeface="Montserrat SemiBold"/>
                <a:cs typeface="Montserrat SemiBold"/>
              </a:rPr>
              <a:t>m</a:t>
            </a:r>
            <a:r>
              <a:rPr sz="2700" b="1" spc="-37" baseline="15432">
                <a:solidFill>
                  <a:srgbClr val="13303C"/>
                </a:solidFill>
                <a:latin typeface="Montserrat SemiBold"/>
                <a:cs typeface="Montserrat SemiBold"/>
              </a:rPr>
              <a:t>on</a:t>
            </a:r>
            <a:r>
              <a:rPr sz="2700" b="1" spc="-37" baseline="16975">
                <a:solidFill>
                  <a:srgbClr val="13303C"/>
                </a:solidFill>
                <a:latin typeface="Montserrat SemiBold"/>
                <a:cs typeface="Montserrat SemiBold"/>
              </a:rPr>
              <a:t>ey</a:t>
            </a:r>
            <a:r>
              <a:rPr sz="2700" b="1" spc="-120" baseline="1697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7" baseline="18518">
                <a:solidFill>
                  <a:srgbClr val="13303C"/>
                </a:solidFill>
                <a:latin typeface="Montserrat SemiBold"/>
                <a:cs typeface="Montserrat SemiBold"/>
              </a:rPr>
              <a:t>in</a:t>
            </a:r>
            <a:endParaRPr sz="2700" baseline="18518">
              <a:latin typeface="Montserrat SemiBold"/>
              <a:cs typeface="Montserrat SemiBold"/>
            </a:endParaRPr>
          </a:p>
        </p:txBody>
      </p:sp>
      <p:sp>
        <p:nvSpPr>
          <p:cNvPr id="44" name="object 44"/>
          <p:cNvSpPr txBox="1"/>
          <p:nvPr/>
        </p:nvSpPr>
        <p:spPr>
          <a:xfrm rot="21360000">
            <a:off x="1322221" y="4842308"/>
            <a:ext cx="4857417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his</a:t>
            </a:r>
            <a:r>
              <a:rPr sz="1800" b="1" spc="-8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1543">
                <a:solidFill>
                  <a:srgbClr val="13303C"/>
                </a:solidFill>
                <a:latin typeface="Montserrat SemiBold"/>
                <a:cs typeface="Montserrat SemiBold"/>
              </a:rPr>
              <a:t>b</a:t>
            </a:r>
            <a:r>
              <a:rPr sz="2700" b="1" spc="-15" baseline="3086">
                <a:solidFill>
                  <a:srgbClr val="13303C"/>
                </a:solidFill>
                <a:latin typeface="Montserrat SemiBold"/>
                <a:cs typeface="Montserrat SemiBold"/>
              </a:rPr>
              <a:t>ank</a:t>
            </a:r>
            <a:r>
              <a:rPr sz="2700" b="1" spc="-127" baseline="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7" baseline="4629">
                <a:solidFill>
                  <a:srgbClr val="13303C"/>
                </a:solidFill>
                <a:latin typeface="Montserrat SemiBold"/>
                <a:cs typeface="Montserrat SemiBold"/>
              </a:rPr>
              <a:t>ac</a:t>
            </a:r>
            <a:r>
              <a:rPr sz="2700" b="1" spc="-37" baseline="6172">
                <a:solidFill>
                  <a:srgbClr val="13303C"/>
                </a:solidFill>
                <a:latin typeface="Montserrat SemiBold"/>
                <a:cs typeface="Montserrat SemiBold"/>
              </a:rPr>
              <a:t>count</a:t>
            </a:r>
            <a:r>
              <a:rPr sz="2700" b="1" spc="-127" baseline="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9259">
                <a:solidFill>
                  <a:srgbClr val="13303C"/>
                </a:solidFill>
                <a:latin typeface="Montserrat SemiBold"/>
                <a:cs typeface="Montserrat SemiBold"/>
              </a:rPr>
              <a:t>an</a:t>
            </a:r>
            <a:r>
              <a:rPr sz="2700" b="1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d</a:t>
            </a:r>
            <a:r>
              <a:rPr sz="2700" b="1" spc="-127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has</a:t>
            </a:r>
            <a:r>
              <a:rPr sz="2700" b="1" spc="-120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2345">
                <a:solidFill>
                  <a:srgbClr val="13303C"/>
                </a:solidFill>
                <a:latin typeface="Montserrat SemiBold"/>
                <a:cs typeface="Montserrat SemiBold"/>
              </a:rPr>
              <a:t>tr</a:t>
            </a:r>
            <a:r>
              <a:rPr sz="2700" b="1" baseline="13888">
                <a:solidFill>
                  <a:srgbClr val="13303C"/>
                </a:solidFill>
                <a:latin typeface="Montserrat SemiBold"/>
                <a:cs typeface="Montserrat SemiBold"/>
              </a:rPr>
              <a:t>ied</a:t>
            </a:r>
            <a:r>
              <a:rPr sz="2700" b="1" spc="-127" baseline="13888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15432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2700" b="1" spc="-127" baseline="1543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16975">
                <a:solidFill>
                  <a:srgbClr val="13303C"/>
                </a:solidFill>
                <a:latin typeface="Montserrat SemiBold"/>
                <a:cs typeface="Montserrat SemiBold"/>
              </a:rPr>
              <a:t>bor</a:t>
            </a:r>
            <a:r>
              <a:rPr sz="2700" b="1" spc="-15" baseline="18518">
                <a:solidFill>
                  <a:srgbClr val="13303C"/>
                </a:solidFill>
                <a:latin typeface="Montserrat SemiBold"/>
                <a:cs typeface="Montserrat SemiBold"/>
              </a:rPr>
              <a:t>ro</a:t>
            </a:r>
            <a:r>
              <a:rPr sz="2700" b="1" spc="-15" baseline="20061">
                <a:solidFill>
                  <a:srgbClr val="13303C"/>
                </a:solidFill>
                <a:latin typeface="Montserrat SemiBold"/>
                <a:cs typeface="Montserrat SemiBold"/>
              </a:rPr>
              <a:t>w</a:t>
            </a:r>
            <a:endParaRPr sz="2700" baseline="20061">
              <a:latin typeface="Montserrat SemiBold"/>
              <a:cs typeface="Montserrat SemiBold"/>
            </a:endParaRPr>
          </a:p>
        </p:txBody>
      </p:sp>
      <p:sp>
        <p:nvSpPr>
          <p:cNvPr id="45" name="object 45"/>
          <p:cNvSpPr txBox="1"/>
          <p:nvPr/>
        </p:nvSpPr>
        <p:spPr>
          <a:xfrm rot="21360000">
            <a:off x="1352581" y="5231597"/>
            <a:ext cx="348096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0"/>
              </a:lnSpc>
            </a:pPr>
            <a:r>
              <a:rPr sz="2700" b="1" spc="-37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m</a:t>
            </a:r>
            <a:r>
              <a:rPr sz="2700" b="1" spc="-37" baseline="-6172">
                <a:solidFill>
                  <a:srgbClr val="13303C"/>
                </a:solidFill>
                <a:latin typeface="Montserrat SemiBold"/>
                <a:cs typeface="Montserrat SemiBold"/>
              </a:rPr>
              <a:t>on</a:t>
            </a:r>
            <a:r>
              <a:rPr sz="2700" b="1" spc="-37" baseline="-4629">
                <a:solidFill>
                  <a:srgbClr val="13303C"/>
                </a:solidFill>
                <a:latin typeface="Montserrat SemiBold"/>
                <a:cs typeface="Montserrat SemiBold"/>
              </a:rPr>
              <a:t>ey</a:t>
            </a:r>
            <a:r>
              <a:rPr sz="2700" b="1" spc="-112" baseline="-4629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from</a:t>
            </a:r>
            <a:r>
              <a:rPr sz="2700" b="1" spc="-104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-1543">
                <a:solidFill>
                  <a:srgbClr val="13303C"/>
                </a:solidFill>
                <a:latin typeface="Montserrat SemiBold"/>
                <a:cs typeface="Montserrat SemiBold"/>
              </a:rPr>
              <a:t>m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e</a:t>
            </a:r>
            <a:r>
              <a:rPr sz="1800" b="1" spc="-7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1543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2700" b="1" spc="-104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543">
                <a:solidFill>
                  <a:srgbClr val="13303C"/>
                </a:solidFill>
                <a:latin typeface="Montserrat SemiBold"/>
                <a:cs typeface="Montserrat SemiBold"/>
              </a:rPr>
              <a:t>buy</a:t>
            </a:r>
            <a:r>
              <a:rPr sz="2700" b="1" spc="-112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0" baseline="4629">
                <a:solidFill>
                  <a:srgbClr val="13303C"/>
                </a:solidFill>
                <a:latin typeface="Montserrat SemiBold"/>
                <a:cs typeface="Montserrat SemiBold"/>
              </a:rPr>
              <a:t>mor</a:t>
            </a:r>
            <a:r>
              <a:rPr sz="2700" b="1" spc="-30" baseline="6172">
                <a:solidFill>
                  <a:srgbClr val="13303C"/>
                </a:solidFill>
                <a:latin typeface="Montserrat SemiBold"/>
                <a:cs typeface="Montserrat SemiBold"/>
              </a:rPr>
              <a:t>e.</a:t>
            </a:r>
            <a:endParaRPr sz="2700" baseline="6172">
              <a:latin typeface="Montserrat SemiBold"/>
              <a:cs typeface="Montserrat SemiBold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75"/>
              </a:spcBef>
            </a:pPr>
            <a:r>
              <a:rPr spc="-25"/>
              <a:t>153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35326" y="10300421"/>
            <a:ext cx="199199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Buyer beware: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in-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app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purchases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84185" y="10300421"/>
            <a:ext cx="99631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3:5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48" name="PPT Slide 67">
            <a:hlinkClick r:id="" action="ppaction://media"/>
            <a:extLst>
              <a:ext uri="{FF2B5EF4-FFF2-40B4-BE49-F238E27FC236}">
                <a16:creationId xmlns:a16="http://schemas.microsoft.com/office/drawing/2014/main" id="{A476C07C-BA32-9FF1-5907-CFA5BE230B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13879" y="144929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">
            <a:extLst>
              <a:ext uri="{FF2B5EF4-FFF2-40B4-BE49-F238E27FC236}">
                <a16:creationId xmlns:a16="http://schemas.microsoft.com/office/drawing/2014/main" id="{3E41A5C5-3508-23F1-F409-A34D275085E0}"/>
              </a:ext>
            </a:extLst>
          </p:cNvPr>
          <p:cNvGraphicFramePr>
            <a:graphicFrameLocks noGrp="1"/>
          </p:cNvGraphicFramePr>
          <p:nvPr/>
        </p:nvGraphicFramePr>
        <p:xfrm>
          <a:off x="5412684" y="6663007"/>
          <a:ext cx="1898476" cy="1659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54380" marR="40830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IN-</a:t>
                      </a:r>
                      <a:r>
                        <a:rPr sz="900" b="1" spc="-2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APP </a:t>
                      </a:r>
                      <a:r>
                        <a:rPr sz="9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PURCHASE</a:t>
                      </a:r>
                      <a:endParaRPr sz="900" dirty="0">
                        <a:latin typeface="Montserrat"/>
                        <a:cs typeface="Montserrat"/>
                      </a:endParaRPr>
                    </a:p>
                  </a:txBody>
                  <a:tcPr marL="0" marR="0" marT="83774" marB="0">
                    <a:lnL w="12700">
                      <a:solidFill>
                        <a:srgbClr val="13303C"/>
                      </a:solidFill>
                      <a:prstDash val="dash"/>
                    </a:lnL>
                    <a:lnR w="12700">
                      <a:solidFill>
                        <a:srgbClr val="13303C"/>
                      </a:solidFill>
                      <a:prstDash val="dash"/>
                    </a:lnR>
                    <a:lnT w="12700">
                      <a:solidFill>
                        <a:srgbClr val="13303C"/>
                      </a:solidFill>
                      <a:prstDash val="dash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792"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3500" b="1" spc="-10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£2.99</a:t>
                      </a:r>
                      <a:endParaRPr sz="35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58535" marB="0">
                    <a:lnL w="12700">
                      <a:solidFill>
                        <a:srgbClr val="13303C"/>
                      </a:solidFill>
                      <a:prstDash val="dash"/>
                    </a:lnL>
                    <a:lnR w="12700">
                      <a:solidFill>
                        <a:srgbClr val="13303C"/>
                      </a:solidFill>
                      <a:prstDash val="dash"/>
                    </a:lnR>
                    <a:lnB w="12700">
                      <a:solidFill>
                        <a:srgbClr val="13303C"/>
                      </a:solidFill>
                      <a:prstDash val="dash"/>
                    </a:lnB>
                    <a:solidFill>
                      <a:srgbClr val="BC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53F0E2E-C220-FD54-771E-4AEC92262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03" y="349668"/>
            <a:ext cx="6374135" cy="984885"/>
          </a:xfrm>
        </p:spPr>
        <p:txBody>
          <a:bodyPr/>
          <a:lstStyle/>
          <a:p>
            <a:r>
              <a:rPr lang="en-GB" sz="3200" b="0" i="0" u="none" strike="noStrike" dirty="0">
                <a:solidFill>
                  <a:srgbClr val="7030A0"/>
                </a:solidFill>
                <a:effectLst/>
                <a:latin typeface="Montserrat ExtraBold" pitchFamily="2" charset="77"/>
              </a:rPr>
              <a:t>Spending Sense </a:t>
            </a:r>
            <a:br>
              <a:rPr lang="en-GB" sz="3200" b="0" i="0" u="none" strike="noStrike" dirty="0">
                <a:solidFill>
                  <a:srgbClr val="7030A0"/>
                </a:solidFill>
                <a:effectLst/>
                <a:latin typeface="Montserrat ExtraBold" pitchFamily="2" charset="77"/>
              </a:rPr>
            </a:br>
            <a:r>
              <a:rPr lang="en-GB" sz="3200" u="none" strike="noStrike" dirty="0">
                <a:solidFill>
                  <a:srgbClr val="7030A0"/>
                </a:solidFill>
                <a:effectLst/>
                <a:latin typeface="Montserrat SemiBold" pitchFamily="2" charset="77"/>
              </a:rPr>
              <a:t>Editable PowerPoint Guide </a:t>
            </a:r>
            <a:r>
              <a:rPr lang="en-GB" sz="3200" dirty="0">
                <a:solidFill>
                  <a:srgbClr val="7030A0"/>
                </a:solidFill>
                <a:effectLst/>
                <a:latin typeface="Montserrat SemiBold" pitchFamily="2" charset="77"/>
              </a:rPr>
              <a:t>​</a:t>
            </a:r>
            <a:endParaRPr lang="en-US" sz="3200" dirty="0">
              <a:solidFill>
                <a:srgbClr val="7030A0"/>
              </a:solidFill>
              <a:latin typeface="Montserrat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BEC59-EBF8-4148-E3F3-6F11296D19F6}"/>
              </a:ext>
            </a:extLst>
          </p:cNvPr>
          <p:cNvSpPr txBox="1"/>
          <p:nvPr/>
        </p:nvSpPr>
        <p:spPr>
          <a:xfrm>
            <a:off x="478851" y="1624575"/>
            <a:ext cx="3777385" cy="252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600" b="1" u="none" strike="noStrike" dirty="0">
                <a:solidFill>
                  <a:srgbClr val="7030A0"/>
                </a:solidFill>
                <a:effectLst/>
                <a:latin typeface="Montserrat" pitchFamily="2" charset="77"/>
              </a:rPr>
              <a:t>Who are these PowerPoints for?</a:t>
            </a:r>
            <a:r>
              <a:rPr lang="en-US" sz="1600" b="1" dirty="0">
                <a:solidFill>
                  <a:srgbClr val="7030A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These editable PowerPoints are designed for both teachers and students. </a:t>
            </a: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Teachers can easily adapt the slides to fit their students’ needs, while students can work directly on the activities by adding text, matching images to words, and more. </a:t>
            </a: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US" sz="1200" b="1" dirty="0">
                <a:solidFill>
                  <a:srgbClr val="000000"/>
                </a:solidFill>
                <a:latin typeface="Montserrat" pitchFamily="2" charset="77"/>
              </a:rPr>
              <a:t>Please go to the next slide to jump to the activity required.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C0B704-0473-25CF-4DCB-38EB3CCEBE01}"/>
              </a:ext>
            </a:extLst>
          </p:cNvPr>
          <p:cNvSpPr txBox="1"/>
          <p:nvPr/>
        </p:nvSpPr>
        <p:spPr>
          <a:xfrm>
            <a:off x="484610" y="4448609"/>
            <a:ext cx="6826550" cy="181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GB" sz="1600" b="1" u="none" strike="noStrike" dirty="0">
                <a:solidFill>
                  <a:srgbClr val="7030A0"/>
                </a:solidFill>
                <a:effectLst/>
                <a:latin typeface="Montserrat" pitchFamily="2" charset="77"/>
              </a:rPr>
              <a:t>How can I use them?</a:t>
            </a:r>
            <a:endParaRPr lang="en-US" sz="1600" b="1" dirty="0">
              <a:solidFill>
                <a:srgbClr val="7030A0"/>
              </a:solidFill>
              <a:effectLst/>
              <a:latin typeface="Montserrat" pitchFamily="2" charset="77"/>
            </a:endParaRP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There are many ways to use these PowerPoints! You can:</a:t>
            </a: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Edit and print them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Project them on screen 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Let students work on them directly from a computer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Note: before editing them, we'd suggest saving another copy!</a:t>
            </a:r>
            <a:r>
              <a:rPr lang="en-GB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18BEBE-DEEF-D048-107D-1F42FD25BB43}"/>
              </a:ext>
            </a:extLst>
          </p:cNvPr>
          <p:cNvCxnSpPr>
            <a:cxnSpLocks/>
          </p:cNvCxnSpPr>
          <p:nvPr/>
        </p:nvCxnSpPr>
        <p:spPr>
          <a:xfrm>
            <a:off x="310549" y="4360268"/>
            <a:ext cx="6874841" cy="0"/>
          </a:xfrm>
          <a:prstGeom prst="line">
            <a:avLst/>
          </a:prstGeom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objec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336708-3880-2225-F06A-02A7F9584435}"/>
              </a:ext>
            </a:extLst>
          </p:cNvPr>
          <p:cNvSpPr txBox="1"/>
          <p:nvPr/>
        </p:nvSpPr>
        <p:spPr>
          <a:xfrm>
            <a:off x="556677" y="1943957"/>
            <a:ext cx="454723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400" dirty="0">
              <a:solidFill>
                <a:srgbClr val="BDBE02"/>
              </a:solidFill>
              <a:latin typeface="Montserrat Medium"/>
              <a:cs typeface="Montserrat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3ACC0-3F68-B0D8-7C5A-CB7185C5688A}"/>
              </a:ext>
            </a:extLst>
          </p:cNvPr>
          <p:cNvSpPr txBox="1"/>
          <p:nvPr/>
        </p:nvSpPr>
        <p:spPr>
          <a:xfrm>
            <a:off x="484610" y="6631578"/>
            <a:ext cx="5158051" cy="1661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400" b="1" u="none" strike="noStrike" dirty="0">
                <a:solidFill>
                  <a:srgbClr val="7030A0"/>
                </a:solidFill>
                <a:effectLst/>
                <a:latin typeface="Montserrat" pitchFamily="2" charset="77"/>
              </a:rPr>
              <a:t>How do I edit them?</a:t>
            </a:r>
            <a:r>
              <a:rPr lang="en-US" sz="1400" b="1" dirty="0">
                <a:solidFill>
                  <a:srgbClr val="7030A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Every element on the activity pages is fully editable. You can: </a:t>
            </a: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Change images or text (content, font, size, colour)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Add new text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Customise the background colour</a:t>
            </a:r>
            <a:r>
              <a:rPr lang="en-GB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Try editing an example for yourself here:</a:t>
            </a:r>
            <a:r>
              <a:rPr lang="en-GB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12DCDA-E07D-4539-4FE9-924A6AA5A4A3}"/>
              </a:ext>
            </a:extLst>
          </p:cNvPr>
          <p:cNvSpPr txBox="1"/>
          <p:nvPr/>
        </p:nvSpPr>
        <p:spPr>
          <a:xfrm>
            <a:off x="484610" y="8728288"/>
            <a:ext cx="3185037" cy="110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400" b="1" u="none" strike="noStrike" dirty="0">
                <a:solidFill>
                  <a:srgbClr val="7030A0"/>
                </a:solidFill>
                <a:effectLst/>
                <a:latin typeface="Montserrat" pitchFamily="2" charset="77"/>
              </a:rPr>
              <a:t>How do I access the audio? 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Tasks with longer text in this resource comes with accompanying audio.</a:t>
            </a:r>
            <a:b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</a:b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Simply click the audio button to listen.</a:t>
            </a:r>
            <a:endParaRPr lang="en-GB" sz="1200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A5F27EE-9517-812A-8109-DCDF2BAD0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08" y="7959410"/>
            <a:ext cx="320104" cy="320104"/>
          </a:xfrm>
          <a:prstGeom prst="rect">
            <a:avLst/>
          </a:prstGeom>
        </p:spPr>
      </p:pic>
      <p:pic>
        <p:nvPicPr>
          <p:cNvPr id="37" name="Picture 3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223FB5-0548-9E49-EEB3-EB94A2330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07" y="9484346"/>
            <a:ext cx="404840" cy="40484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2DA379-02BE-5889-16EB-EA0C392DDB1F}"/>
              </a:ext>
            </a:extLst>
          </p:cNvPr>
          <p:cNvCxnSpPr>
            <a:cxnSpLocks/>
          </p:cNvCxnSpPr>
          <p:nvPr/>
        </p:nvCxnSpPr>
        <p:spPr>
          <a:xfrm>
            <a:off x="357088" y="6488952"/>
            <a:ext cx="6874841" cy="0"/>
          </a:xfrm>
          <a:prstGeom prst="line">
            <a:avLst/>
          </a:prstGeom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C9D5A0-7531-0FE7-D49D-9CBFEAD52CC4}"/>
              </a:ext>
            </a:extLst>
          </p:cNvPr>
          <p:cNvCxnSpPr>
            <a:cxnSpLocks/>
          </p:cNvCxnSpPr>
          <p:nvPr/>
        </p:nvCxnSpPr>
        <p:spPr>
          <a:xfrm>
            <a:off x="436319" y="8538978"/>
            <a:ext cx="6874841" cy="0"/>
          </a:xfrm>
          <a:prstGeom prst="line">
            <a:avLst/>
          </a:prstGeom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" name="object 27">
            <a:extLst>
              <a:ext uri="{FF2B5EF4-FFF2-40B4-BE49-F238E27FC236}">
                <a16:creationId xmlns:a16="http://schemas.microsoft.com/office/drawing/2014/main" id="{BE39922A-C888-B80D-E049-9DE56F9DF98F}"/>
              </a:ext>
            </a:extLst>
          </p:cNvPr>
          <p:cNvGrpSpPr/>
          <p:nvPr/>
        </p:nvGrpSpPr>
        <p:grpSpPr>
          <a:xfrm>
            <a:off x="5573724" y="6816476"/>
            <a:ext cx="436245" cy="520065"/>
            <a:chOff x="741875" y="2127627"/>
            <a:chExt cx="436245" cy="520065"/>
          </a:xfrm>
        </p:grpSpPr>
        <p:sp>
          <p:nvSpPr>
            <p:cNvPr id="6" name="object 28">
              <a:extLst>
                <a:ext uri="{FF2B5EF4-FFF2-40B4-BE49-F238E27FC236}">
                  <a16:creationId xmlns:a16="http://schemas.microsoft.com/office/drawing/2014/main" id="{08A98391-B063-A8C6-812D-8124D30DF06F}"/>
                </a:ext>
              </a:extLst>
            </p:cNvPr>
            <p:cNvSpPr/>
            <p:nvPr/>
          </p:nvSpPr>
          <p:spPr>
            <a:xfrm>
              <a:off x="741870" y="2127630"/>
              <a:ext cx="436245" cy="520065"/>
            </a:xfrm>
            <a:custGeom>
              <a:avLst/>
              <a:gdLst/>
              <a:ahLst/>
              <a:cxnLst/>
              <a:rect l="l" t="t" r="r" b="b"/>
              <a:pathLst>
                <a:path w="436244" h="520064">
                  <a:moveTo>
                    <a:pt x="400799" y="358698"/>
                  </a:moveTo>
                  <a:lnTo>
                    <a:pt x="373367" y="304800"/>
                  </a:lnTo>
                  <a:lnTo>
                    <a:pt x="343496" y="248983"/>
                  </a:lnTo>
                  <a:lnTo>
                    <a:pt x="319811" y="205892"/>
                  </a:lnTo>
                  <a:lnTo>
                    <a:pt x="276644" y="133578"/>
                  </a:lnTo>
                  <a:lnTo>
                    <a:pt x="272262" y="126238"/>
                  </a:lnTo>
                  <a:lnTo>
                    <a:pt x="268071" y="119100"/>
                  </a:lnTo>
                  <a:lnTo>
                    <a:pt x="263791" y="111518"/>
                  </a:lnTo>
                  <a:lnTo>
                    <a:pt x="259829" y="103962"/>
                  </a:lnTo>
                  <a:lnTo>
                    <a:pt x="251993" y="88544"/>
                  </a:lnTo>
                  <a:lnTo>
                    <a:pt x="243979" y="72986"/>
                  </a:lnTo>
                  <a:lnTo>
                    <a:pt x="220472" y="35128"/>
                  </a:lnTo>
                  <a:lnTo>
                    <a:pt x="220230" y="34937"/>
                  </a:lnTo>
                  <a:lnTo>
                    <a:pt x="220091" y="34315"/>
                  </a:lnTo>
                  <a:lnTo>
                    <a:pt x="162598" y="64503"/>
                  </a:lnTo>
                  <a:lnTo>
                    <a:pt x="103606" y="97790"/>
                  </a:lnTo>
                  <a:lnTo>
                    <a:pt x="46558" y="133908"/>
                  </a:lnTo>
                  <a:lnTo>
                    <a:pt x="36398" y="140843"/>
                  </a:lnTo>
                  <a:lnTo>
                    <a:pt x="36893" y="141236"/>
                  </a:lnTo>
                  <a:lnTo>
                    <a:pt x="36969" y="141528"/>
                  </a:lnTo>
                  <a:lnTo>
                    <a:pt x="45707" y="157581"/>
                  </a:lnTo>
                  <a:lnTo>
                    <a:pt x="48514" y="162572"/>
                  </a:lnTo>
                  <a:lnTo>
                    <a:pt x="59143" y="182791"/>
                  </a:lnTo>
                  <a:lnTo>
                    <a:pt x="82270" y="228117"/>
                  </a:lnTo>
                  <a:lnTo>
                    <a:pt x="111887" y="287477"/>
                  </a:lnTo>
                  <a:lnTo>
                    <a:pt x="126542" y="316306"/>
                  </a:lnTo>
                  <a:lnTo>
                    <a:pt x="141249" y="344424"/>
                  </a:lnTo>
                  <a:lnTo>
                    <a:pt x="156032" y="371551"/>
                  </a:lnTo>
                  <a:lnTo>
                    <a:pt x="159816" y="378155"/>
                  </a:lnTo>
                  <a:lnTo>
                    <a:pt x="163550" y="384733"/>
                  </a:lnTo>
                  <a:lnTo>
                    <a:pt x="190284" y="428586"/>
                  </a:lnTo>
                  <a:lnTo>
                    <a:pt x="214985" y="464286"/>
                  </a:lnTo>
                  <a:lnTo>
                    <a:pt x="221322" y="466026"/>
                  </a:lnTo>
                  <a:lnTo>
                    <a:pt x="222072" y="461606"/>
                  </a:lnTo>
                  <a:lnTo>
                    <a:pt x="221881" y="459244"/>
                  </a:lnTo>
                  <a:lnTo>
                    <a:pt x="221881" y="458851"/>
                  </a:lnTo>
                  <a:lnTo>
                    <a:pt x="199440" y="426580"/>
                  </a:lnTo>
                  <a:lnTo>
                    <a:pt x="176822" y="390194"/>
                  </a:lnTo>
                  <a:lnTo>
                    <a:pt x="151104" y="344424"/>
                  </a:lnTo>
                  <a:lnTo>
                    <a:pt x="122186" y="288569"/>
                  </a:lnTo>
                  <a:lnTo>
                    <a:pt x="77914" y="200190"/>
                  </a:lnTo>
                  <a:lnTo>
                    <a:pt x="70192" y="185191"/>
                  </a:lnTo>
                  <a:lnTo>
                    <a:pt x="66294" y="177673"/>
                  </a:lnTo>
                  <a:lnTo>
                    <a:pt x="59664" y="165138"/>
                  </a:lnTo>
                  <a:lnTo>
                    <a:pt x="57061" y="160096"/>
                  </a:lnTo>
                  <a:lnTo>
                    <a:pt x="54292" y="155117"/>
                  </a:lnTo>
                  <a:lnTo>
                    <a:pt x="48094" y="143751"/>
                  </a:lnTo>
                  <a:lnTo>
                    <a:pt x="58115" y="136994"/>
                  </a:lnTo>
                  <a:lnTo>
                    <a:pt x="100050" y="110439"/>
                  </a:lnTo>
                  <a:lnTo>
                    <a:pt x="143179" y="85471"/>
                  </a:lnTo>
                  <a:lnTo>
                    <a:pt x="187007" y="61747"/>
                  </a:lnTo>
                  <a:lnTo>
                    <a:pt x="217436" y="45885"/>
                  </a:lnTo>
                  <a:lnTo>
                    <a:pt x="219100" y="48158"/>
                  </a:lnTo>
                  <a:lnTo>
                    <a:pt x="238963" y="82130"/>
                  </a:lnTo>
                  <a:lnTo>
                    <a:pt x="246710" y="97320"/>
                  </a:lnTo>
                  <a:lnTo>
                    <a:pt x="257111" y="117652"/>
                  </a:lnTo>
                  <a:lnTo>
                    <a:pt x="260007" y="122656"/>
                  </a:lnTo>
                  <a:lnTo>
                    <a:pt x="280149" y="156260"/>
                  </a:lnTo>
                  <a:lnTo>
                    <a:pt x="288747" y="170446"/>
                  </a:lnTo>
                  <a:lnTo>
                    <a:pt x="297230" y="184531"/>
                  </a:lnTo>
                  <a:lnTo>
                    <a:pt x="329069" y="240677"/>
                  </a:lnTo>
                  <a:lnTo>
                    <a:pt x="358635" y="295503"/>
                  </a:lnTo>
                  <a:lnTo>
                    <a:pt x="379336" y="335203"/>
                  </a:lnTo>
                  <a:lnTo>
                    <a:pt x="389890" y="356209"/>
                  </a:lnTo>
                  <a:lnTo>
                    <a:pt x="387578" y="358152"/>
                  </a:lnTo>
                  <a:lnTo>
                    <a:pt x="384606" y="360375"/>
                  </a:lnTo>
                  <a:lnTo>
                    <a:pt x="382892" y="361772"/>
                  </a:lnTo>
                  <a:lnTo>
                    <a:pt x="348335" y="383895"/>
                  </a:lnTo>
                  <a:lnTo>
                    <a:pt x="316141" y="401980"/>
                  </a:lnTo>
                  <a:lnTo>
                    <a:pt x="305904" y="407962"/>
                  </a:lnTo>
                  <a:lnTo>
                    <a:pt x="247611" y="447929"/>
                  </a:lnTo>
                  <a:lnTo>
                    <a:pt x="233426" y="459244"/>
                  </a:lnTo>
                  <a:lnTo>
                    <a:pt x="230682" y="461340"/>
                  </a:lnTo>
                  <a:lnTo>
                    <a:pt x="230378" y="461606"/>
                  </a:lnTo>
                  <a:lnTo>
                    <a:pt x="229146" y="462508"/>
                  </a:lnTo>
                  <a:lnTo>
                    <a:pt x="228866" y="462927"/>
                  </a:lnTo>
                  <a:lnTo>
                    <a:pt x="224345" y="466902"/>
                  </a:lnTo>
                  <a:lnTo>
                    <a:pt x="222123" y="469760"/>
                  </a:lnTo>
                  <a:lnTo>
                    <a:pt x="224002" y="470179"/>
                  </a:lnTo>
                  <a:lnTo>
                    <a:pt x="231470" y="467106"/>
                  </a:lnTo>
                  <a:lnTo>
                    <a:pt x="240017" y="463207"/>
                  </a:lnTo>
                  <a:lnTo>
                    <a:pt x="251421" y="456222"/>
                  </a:lnTo>
                  <a:lnTo>
                    <a:pt x="279552" y="436041"/>
                  </a:lnTo>
                  <a:lnTo>
                    <a:pt x="285851" y="431685"/>
                  </a:lnTo>
                  <a:lnTo>
                    <a:pt x="326631" y="406412"/>
                  </a:lnTo>
                  <a:lnTo>
                    <a:pt x="349123" y="393839"/>
                  </a:lnTo>
                  <a:lnTo>
                    <a:pt x="360667" y="387134"/>
                  </a:lnTo>
                  <a:lnTo>
                    <a:pt x="395427" y="363232"/>
                  </a:lnTo>
                  <a:lnTo>
                    <a:pt x="397141" y="361772"/>
                  </a:lnTo>
                  <a:lnTo>
                    <a:pt x="399021" y="360375"/>
                  </a:lnTo>
                  <a:lnTo>
                    <a:pt x="400799" y="358698"/>
                  </a:lnTo>
                  <a:close/>
                </a:path>
                <a:path w="436244" h="520064">
                  <a:moveTo>
                    <a:pt x="435952" y="387134"/>
                  </a:moveTo>
                  <a:lnTo>
                    <a:pt x="435406" y="377329"/>
                  </a:lnTo>
                  <a:lnTo>
                    <a:pt x="435406" y="377202"/>
                  </a:lnTo>
                  <a:lnTo>
                    <a:pt x="433539" y="367512"/>
                  </a:lnTo>
                  <a:lnTo>
                    <a:pt x="419392" y="331216"/>
                  </a:lnTo>
                  <a:lnTo>
                    <a:pt x="391883" y="282829"/>
                  </a:lnTo>
                  <a:lnTo>
                    <a:pt x="270967" y="61671"/>
                  </a:lnTo>
                  <a:lnTo>
                    <a:pt x="251206" y="27355"/>
                  </a:lnTo>
                  <a:lnTo>
                    <a:pt x="222504" y="2628"/>
                  </a:lnTo>
                  <a:lnTo>
                    <a:pt x="214845" y="0"/>
                  </a:lnTo>
                  <a:lnTo>
                    <a:pt x="206565" y="165"/>
                  </a:lnTo>
                  <a:lnTo>
                    <a:pt x="199034" y="1828"/>
                  </a:lnTo>
                  <a:lnTo>
                    <a:pt x="191630" y="3886"/>
                  </a:lnTo>
                  <a:lnTo>
                    <a:pt x="189953" y="4724"/>
                  </a:lnTo>
                  <a:lnTo>
                    <a:pt x="184569" y="6769"/>
                  </a:lnTo>
                  <a:lnTo>
                    <a:pt x="181432" y="8356"/>
                  </a:lnTo>
                  <a:lnTo>
                    <a:pt x="178155" y="9880"/>
                  </a:lnTo>
                  <a:lnTo>
                    <a:pt x="158750" y="19329"/>
                  </a:lnTo>
                  <a:lnTo>
                    <a:pt x="120319" y="38582"/>
                  </a:lnTo>
                  <a:lnTo>
                    <a:pt x="81711" y="56705"/>
                  </a:lnTo>
                  <a:lnTo>
                    <a:pt x="62090" y="64757"/>
                  </a:lnTo>
                  <a:lnTo>
                    <a:pt x="52070" y="69024"/>
                  </a:lnTo>
                  <a:lnTo>
                    <a:pt x="18084" y="90589"/>
                  </a:lnTo>
                  <a:lnTo>
                    <a:pt x="127" y="130657"/>
                  </a:lnTo>
                  <a:lnTo>
                    <a:pt x="0" y="131622"/>
                  </a:lnTo>
                  <a:lnTo>
                    <a:pt x="19202" y="185597"/>
                  </a:lnTo>
                  <a:lnTo>
                    <a:pt x="38684" y="222161"/>
                  </a:lnTo>
                  <a:lnTo>
                    <a:pt x="59232" y="257238"/>
                  </a:lnTo>
                  <a:lnTo>
                    <a:pt x="69507" y="274421"/>
                  </a:lnTo>
                  <a:lnTo>
                    <a:pt x="79578" y="291477"/>
                  </a:lnTo>
                  <a:lnTo>
                    <a:pt x="89306" y="308457"/>
                  </a:lnTo>
                  <a:lnTo>
                    <a:pt x="126936" y="377202"/>
                  </a:lnTo>
                  <a:lnTo>
                    <a:pt x="188569" y="489953"/>
                  </a:lnTo>
                  <a:lnTo>
                    <a:pt x="188785" y="490156"/>
                  </a:lnTo>
                  <a:lnTo>
                    <a:pt x="189103" y="490334"/>
                  </a:lnTo>
                  <a:lnTo>
                    <a:pt x="194602" y="492556"/>
                  </a:lnTo>
                  <a:lnTo>
                    <a:pt x="196024" y="488657"/>
                  </a:lnTo>
                  <a:lnTo>
                    <a:pt x="196189" y="486410"/>
                  </a:lnTo>
                  <a:lnTo>
                    <a:pt x="196240" y="486067"/>
                  </a:lnTo>
                  <a:lnTo>
                    <a:pt x="100152" y="310311"/>
                  </a:lnTo>
                  <a:lnTo>
                    <a:pt x="90589" y="293344"/>
                  </a:lnTo>
                  <a:lnTo>
                    <a:pt x="80683" y="276415"/>
                  </a:lnTo>
                  <a:lnTo>
                    <a:pt x="60350" y="242354"/>
                  </a:lnTo>
                  <a:lnTo>
                    <a:pt x="50228" y="225082"/>
                  </a:lnTo>
                  <a:lnTo>
                    <a:pt x="30848" y="189661"/>
                  </a:lnTo>
                  <a:lnTo>
                    <a:pt x="13906" y="152666"/>
                  </a:lnTo>
                  <a:lnTo>
                    <a:pt x="12903" y="149555"/>
                  </a:lnTo>
                  <a:lnTo>
                    <a:pt x="11709" y="146494"/>
                  </a:lnTo>
                  <a:lnTo>
                    <a:pt x="10934" y="143357"/>
                  </a:lnTo>
                  <a:lnTo>
                    <a:pt x="10325" y="140195"/>
                  </a:lnTo>
                  <a:lnTo>
                    <a:pt x="9448" y="137033"/>
                  </a:lnTo>
                  <a:lnTo>
                    <a:pt x="9410" y="133845"/>
                  </a:lnTo>
                  <a:lnTo>
                    <a:pt x="8966" y="130657"/>
                  </a:lnTo>
                  <a:lnTo>
                    <a:pt x="9347" y="127508"/>
                  </a:lnTo>
                  <a:lnTo>
                    <a:pt x="9525" y="124345"/>
                  </a:lnTo>
                  <a:lnTo>
                    <a:pt x="10160" y="121272"/>
                  </a:lnTo>
                  <a:lnTo>
                    <a:pt x="10591" y="118122"/>
                  </a:lnTo>
                  <a:lnTo>
                    <a:pt x="11874" y="115227"/>
                  </a:lnTo>
                  <a:lnTo>
                    <a:pt x="14084" y="109334"/>
                  </a:lnTo>
                  <a:lnTo>
                    <a:pt x="17513" y="103809"/>
                  </a:lnTo>
                  <a:lnTo>
                    <a:pt x="58483" y="75450"/>
                  </a:lnTo>
                  <a:lnTo>
                    <a:pt x="61696" y="74231"/>
                  </a:lnTo>
                  <a:lnTo>
                    <a:pt x="64858" y="72898"/>
                  </a:lnTo>
                  <a:lnTo>
                    <a:pt x="113499" y="51498"/>
                  </a:lnTo>
                  <a:lnTo>
                    <a:pt x="170434" y="23139"/>
                  </a:lnTo>
                  <a:lnTo>
                    <a:pt x="183095" y="16941"/>
                  </a:lnTo>
                  <a:lnTo>
                    <a:pt x="195567" y="11417"/>
                  </a:lnTo>
                  <a:lnTo>
                    <a:pt x="201942" y="9601"/>
                  </a:lnTo>
                  <a:lnTo>
                    <a:pt x="208254" y="9144"/>
                  </a:lnTo>
                  <a:lnTo>
                    <a:pt x="214579" y="8788"/>
                  </a:lnTo>
                  <a:lnTo>
                    <a:pt x="220675" y="10414"/>
                  </a:lnTo>
                  <a:lnTo>
                    <a:pt x="251472" y="44119"/>
                  </a:lnTo>
                  <a:lnTo>
                    <a:pt x="385241" y="288569"/>
                  </a:lnTo>
                  <a:lnTo>
                    <a:pt x="388556" y="294068"/>
                  </a:lnTo>
                  <a:lnTo>
                    <a:pt x="411835" y="335241"/>
                  </a:lnTo>
                  <a:lnTo>
                    <a:pt x="426758" y="377202"/>
                  </a:lnTo>
                  <a:lnTo>
                    <a:pt x="427710" y="388620"/>
                  </a:lnTo>
                  <a:lnTo>
                    <a:pt x="426694" y="393839"/>
                  </a:lnTo>
                  <a:lnTo>
                    <a:pt x="426250" y="396481"/>
                  </a:lnTo>
                  <a:lnTo>
                    <a:pt x="425323" y="398932"/>
                  </a:lnTo>
                  <a:lnTo>
                    <a:pt x="424294" y="401281"/>
                  </a:lnTo>
                  <a:lnTo>
                    <a:pt x="423672" y="402412"/>
                  </a:lnTo>
                  <a:lnTo>
                    <a:pt x="423151" y="403504"/>
                  </a:lnTo>
                  <a:lnTo>
                    <a:pt x="394893" y="429437"/>
                  </a:lnTo>
                  <a:lnTo>
                    <a:pt x="336194" y="458101"/>
                  </a:lnTo>
                  <a:lnTo>
                    <a:pt x="329031" y="461606"/>
                  </a:lnTo>
                  <a:lnTo>
                    <a:pt x="321995" y="465328"/>
                  </a:lnTo>
                  <a:lnTo>
                    <a:pt x="315175" y="469303"/>
                  </a:lnTo>
                  <a:lnTo>
                    <a:pt x="308622" y="473557"/>
                  </a:lnTo>
                  <a:lnTo>
                    <a:pt x="296252" y="481952"/>
                  </a:lnTo>
                  <a:lnTo>
                    <a:pt x="290029" y="486067"/>
                  </a:lnTo>
                  <a:lnTo>
                    <a:pt x="251955" y="506603"/>
                  </a:lnTo>
                  <a:lnTo>
                    <a:pt x="232562" y="510819"/>
                  </a:lnTo>
                  <a:lnTo>
                    <a:pt x="226275" y="510819"/>
                  </a:lnTo>
                  <a:lnTo>
                    <a:pt x="221526" y="509778"/>
                  </a:lnTo>
                  <a:lnTo>
                    <a:pt x="221030" y="509778"/>
                  </a:lnTo>
                  <a:lnTo>
                    <a:pt x="220027" y="509371"/>
                  </a:lnTo>
                  <a:lnTo>
                    <a:pt x="214884" y="508317"/>
                  </a:lnTo>
                  <a:lnTo>
                    <a:pt x="210540" y="505358"/>
                  </a:lnTo>
                  <a:lnTo>
                    <a:pt x="205994" y="502399"/>
                  </a:lnTo>
                  <a:lnTo>
                    <a:pt x="202895" y="498551"/>
                  </a:lnTo>
                  <a:lnTo>
                    <a:pt x="202514" y="498081"/>
                  </a:lnTo>
                  <a:lnTo>
                    <a:pt x="202717" y="498551"/>
                  </a:lnTo>
                  <a:lnTo>
                    <a:pt x="199682" y="495147"/>
                  </a:lnTo>
                  <a:lnTo>
                    <a:pt x="197421" y="491934"/>
                  </a:lnTo>
                  <a:lnTo>
                    <a:pt x="196227" y="491591"/>
                  </a:lnTo>
                  <a:lnTo>
                    <a:pt x="195681" y="491413"/>
                  </a:lnTo>
                  <a:lnTo>
                    <a:pt x="195745" y="493496"/>
                  </a:lnTo>
                  <a:lnTo>
                    <a:pt x="196011" y="494944"/>
                  </a:lnTo>
                  <a:lnTo>
                    <a:pt x="196583" y="496925"/>
                  </a:lnTo>
                  <a:lnTo>
                    <a:pt x="196646" y="497128"/>
                  </a:lnTo>
                  <a:lnTo>
                    <a:pt x="196748" y="497471"/>
                  </a:lnTo>
                  <a:lnTo>
                    <a:pt x="198716" y="501103"/>
                  </a:lnTo>
                  <a:lnTo>
                    <a:pt x="200926" y="505358"/>
                  </a:lnTo>
                  <a:lnTo>
                    <a:pt x="204597" y="509778"/>
                  </a:lnTo>
                  <a:lnTo>
                    <a:pt x="204419" y="509778"/>
                  </a:lnTo>
                  <a:lnTo>
                    <a:pt x="208864" y="512991"/>
                  </a:lnTo>
                  <a:lnTo>
                    <a:pt x="210832" y="514502"/>
                  </a:lnTo>
                  <a:lnTo>
                    <a:pt x="212737" y="515505"/>
                  </a:lnTo>
                  <a:lnTo>
                    <a:pt x="214122" y="516204"/>
                  </a:lnTo>
                  <a:lnTo>
                    <a:pt x="214795" y="516585"/>
                  </a:lnTo>
                  <a:lnTo>
                    <a:pt x="215353" y="516839"/>
                  </a:lnTo>
                  <a:lnTo>
                    <a:pt x="216154" y="517131"/>
                  </a:lnTo>
                  <a:lnTo>
                    <a:pt x="217335" y="517512"/>
                  </a:lnTo>
                  <a:lnTo>
                    <a:pt x="217970" y="517690"/>
                  </a:lnTo>
                  <a:lnTo>
                    <a:pt x="218871" y="518071"/>
                  </a:lnTo>
                  <a:lnTo>
                    <a:pt x="221284" y="518464"/>
                  </a:lnTo>
                  <a:lnTo>
                    <a:pt x="223697" y="519201"/>
                  </a:lnTo>
                  <a:lnTo>
                    <a:pt x="226263" y="519201"/>
                  </a:lnTo>
                  <a:lnTo>
                    <a:pt x="231190" y="519569"/>
                  </a:lnTo>
                  <a:lnTo>
                    <a:pt x="235534" y="519201"/>
                  </a:lnTo>
                  <a:lnTo>
                    <a:pt x="235851" y="519201"/>
                  </a:lnTo>
                  <a:lnTo>
                    <a:pt x="263423" y="510819"/>
                  </a:lnTo>
                  <a:lnTo>
                    <a:pt x="268782" y="508317"/>
                  </a:lnTo>
                  <a:lnTo>
                    <a:pt x="314642" y="479831"/>
                  </a:lnTo>
                  <a:lnTo>
                    <a:pt x="321157" y="475653"/>
                  </a:lnTo>
                  <a:lnTo>
                    <a:pt x="335127" y="468122"/>
                  </a:lnTo>
                  <a:lnTo>
                    <a:pt x="349961" y="461162"/>
                  </a:lnTo>
                  <a:lnTo>
                    <a:pt x="365366" y="454240"/>
                  </a:lnTo>
                  <a:lnTo>
                    <a:pt x="381025" y="446849"/>
                  </a:lnTo>
                  <a:lnTo>
                    <a:pt x="414223" y="426173"/>
                  </a:lnTo>
                  <a:lnTo>
                    <a:pt x="416509" y="423989"/>
                  </a:lnTo>
                  <a:lnTo>
                    <a:pt x="418884" y="421932"/>
                  </a:lnTo>
                  <a:lnTo>
                    <a:pt x="420928" y="419773"/>
                  </a:lnTo>
                  <a:lnTo>
                    <a:pt x="423291" y="417372"/>
                  </a:lnTo>
                  <a:lnTo>
                    <a:pt x="425348" y="414921"/>
                  </a:lnTo>
                  <a:lnTo>
                    <a:pt x="429717" y="409079"/>
                  </a:lnTo>
                  <a:lnTo>
                    <a:pt x="430187" y="408393"/>
                  </a:lnTo>
                  <a:lnTo>
                    <a:pt x="430593" y="407581"/>
                  </a:lnTo>
                  <a:lnTo>
                    <a:pt x="432777" y="403809"/>
                  </a:lnTo>
                  <a:lnTo>
                    <a:pt x="433882" y="400519"/>
                  </a:lnTo>
                  <a:lnTo>
                    <a:pt x="434746" y="397205"/>
                  </a:lnTo>
                  <a:lnTo>
                    <a:pt x="435952" y="387134"/>
                  </a:lnTo>
                  <a:close/>
                </a:path>
              </a:pathLst>
            </a:custGeom>
            <a:solidFill>
              <a:srgbClr val="1330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29">
              <a:extLst>
                <a:ext uri="{FF2B5EF4-FFF2-40B4-BE49-F238E27FC236}">
                  <a16:creationId xmlns:a16="http://schemas.microsoft.com/office/drawing/2014/main" id="{A8B81D6F-806B-7749-5ED9-48D5BBD48D9A}"/>
                </a:ext>
              </a:extLst>
            </p:cNvPr>
            <p:cNvSpPr/>
            <p:nvPr/>
          </p:nvSpPr>
          <p:spPr>
            <a:xfrm>
              <a:off x="848357" y="2190092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0" y="16078"/>
                  </a:moveTo>
                  <a:lnTo>
                    <a:pt x="30848" y="0"/>
                  </a:lnTo>
                </a:path>
              </a:pathLst>
            </a:custGeom>
            <a:ln w="6350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:a16="http://schemas.microsoft.com/office/drawing/2014/main" id="{2560D222-E672-5DFC-1C0A-8479B3B4BD71}"/>
              </a:ext>
            </a:extLst>
          </p:cNvPr>
          <p:cNvSpPr txBox="1"/>
          <p:nvPr/>
        </p:nvSpPr>
        <p:spPr>
          <a:xfrm>
            <a:off x="4418735" y="8632840"/>
            <a:ext cx="2892425" cy="15340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7030A0"/>
                </a:solidFill>
                <a:latin typeface="Montserrat ExtraBold"/>
                <a:cs typeface="Montserrat ExtraBold"/>
              </a:rPr>
              <a:t>Income</a:t>
            </a:r>
            <a:endParaRPr sz="1200" dirty="0">
              <a:solidFill>
                <a:srgbClr val="7030A0"/>
              </a:solidFill>
              <a:latin typeface="Montserrat ExtraBold"/>
              <a:cs typeface="Montserrat ExtraBold"/>
            </a:endParaRPr>
          </a:p>
          <a:p>
            <a:pPr marL="12700" algn="l">
              <a:lnSpc>
                <a:spcPct val="100000"/>
              </a:lnSpc>
              <a:spcBef>
                <a:spcPts val="990"/>
              </a:spcBef>
            </a:pP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Mo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is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18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goes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"/>
                <a:cs typeface="Montserrat"/>
              </a:rPr>
              <a:t>college.</a:t>
            </a:r>
            <a:endParaRPr sz="1200" dirty="0">
              <a:latin typeface="Montserrat"/>
              <a:cs typeface="Montserrat"/>
            </a:endParaRPr>
          </a:p>
          <a:p>
            <a:pPr marL="12700" marR="5080" algn="l">
              <a:lnSpc>
                <a:spcPct val="109000"/>
              </a:lnSpc>
              <a:spcBef>
                <a:spcPts val="850"/>
              </a:spcBef>
            </a:pP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He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earns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£7</a:t>
            </a:r>
            <a:r>
              <a:rPr sz="1200" b="1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an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hour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for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working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25" dirty="0">
                <a:solidFill>
                  <a:srgbClr val="13303C"/>
                </a:solidFill>
                <a:latin typeface="Montserrat"/>
                <a:cs typeface="Montserrat"/>
              </a:rPr>
              <a:t>in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sports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shop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at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"/>
                <a:cs typeface="Montserrat"/>
              </a:rPr>
              <a:t>weekend.</a:t>
            </a:r>
            <a:endParaRPr sz="1200" dirty="0">
              <a:latin typeface="Montserrat"/>
              <a:cs typeface="Montserrat"/>
            </a:endParaRPr>
          </a:p>
          <a:p>
            <a:pPr marL="12700" marR="120650" algn="l">
              <a:lnSpc>
                <a:spcPct val="109000"/>
              </a:lnSpc>
              <a:spcBef>
                <a:spcPts val="850"/>
              </a:spcBef>
            </a:pP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He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works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eight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hours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week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25" dirty="0">
                <a:solidFill>
                  <a:srgbClr val="13303C"/>
                </a:solidFill>
                <a:latin typeface="Montserrat"/>
                <a:cs typeface="Montserrat"/>
              </a:rPr>
              <a:t>and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earns</a:t>
            </a:r>
            <a:r>
              <a:rPr sz="12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£240</a:t>
            </a:r>
            <a:r>
              <a:rPr sz="1200" b="1" spc="-3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2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"/>
                <a:cs typeface="Montserrat"/>
              </a:rPr>
              <a:t>month.</a:t>
            </a:r>
            <a:endParaRPr sz="1200" dirty="0">
              <a:latin typeface="Montserrat"/>
              <a:cs typeface="Montserrat"/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3F718456-0AB8-C283-321A-9D29F7B478C3}"/>
              </a:ext>
            </a:extLst>
          </p:cNvPr>
          <p:cNvPicPr/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58529" y="1713717"/>
            <a:ext cx="2819180" cy="2307591"/>
          </a:xfrm>
          <a:prstGeom prst="rect">
            <a:avLst/>
          </a:prstGeom>
        </p:spPr>
      </p:pic>
      <p:pic>
        <p:nvPicPr>
          <p:cNvPr id="3" name="Slide 2">
            <a:hlinkClick r:id="" action="ppaction://media"/>
            <a:extLst>
              <a:ext uri="{FF2B5EF4-FFF2-40B4-BE49-F238E27FC236}">
                <a16:creationId xmlns:a16="http://schemas.microsoft.com/office/drawing/2014/main" id="{5DEE62E2-5AF1-BB6B-FBC3-9BC8EA8579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25444" y="8755902"/>
            <a:ext cx="510189" cy="5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3:5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72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8222" y="1618458"/>
            <a:ext cx="6638925" cy="6532880"/>
            <a:chOff x="528222" y="1618458"/>
            <a:chExt cx="6638925" cy="6532880"/>
          </a:xfrm>
        </p:grpSpPr>
        <p:sp>
          <p:nvSpPr>
            <p:cNvPr id="6" name="object 6"/>
            <p:cNvSpPr/>
            <p:nvPr/>
          </p:nvSpPr>
          <p:spPr>
            <a:xfrm>
              <a:off x="528222" y="1618458"/>
              <a:ext cx="6638925" cy="6532880"/>
            </a:xfrm>
            <a:custGeom>
              <a:avLst/>
              <a:gdLst/>
              <a:ahLst/>
              <a:cxnLst/>
              <a:rect l="l" t="t" r="r" b="b"/>
              <a:pathLst>
                <a:path w="6638925" h="6532880">
                  <a:moveTo>
                    <a:pt x="426402" y="0"/>
                  </a:moveTo>
                  <a:lnTo>
                    <a:pt x="0" y="6097879"/>
                  </a:lnTo>
                  <a:lnTo>
                    <a:pt x="6211887" y="6532257"/>
                  </a:lnTo>
                  <a:lnTo>
                    <a:pt x="6638302" y="434378"/>
                  </a:lnTo>
                  <a:lnTo>
                    <a:pt x="426402" y="0"/>
                  </a:lnTo>
                  <a:close/>
                </a:path>
              </a:pathLst>
            </a:custGeom>
            <a:solidFill>
              <a:srgbClr val="1D1D1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090" y="1840962"/>
              <a:ext cx="6202680" cy="6083300"/>
            </a:xfrm>
            <a:custGeom>
              <a:avLst/>
              <a:gdLst/>
              <a:ahLst/>
              <a:cxnLst/>
              <a:rect l="l" t="t" r="r" b="b"/>
              <a:pathLst>
                <a:path w="6202680" h="6083300">
                  <a:moveTo>
                    <a:pt x="396503" y="0"/>
                  </a:moveTo>
                  <a:lnTo>
                    <a:pt x="0" y="5689600"/>
                  </a:lnTo>
                  <a:lnTo>
                    <a:pt x="5805178" y="6083300"/>
                  </a:lnTo>
                  <a:lnTo>
                    <a:pt x="6188313" y="609600"/>
                  </a:lnTo>
                  <a:lnTo>
                    <a:pt x="5802359" y="609600"/>
                  </a:lnTo>
                  <a:lnTo>
                    <a:pt x="5778931" y="596900"/>
                  </a:lnTo>
                  <a:lnTo>
                    <a:pt x="5759556" y="584200"/>
                  </a:lnTo>
                  <a:lnTo>
                    <a:pt x="5745479" y="571500"/>
                  </a:lnTo>
                  <a:lnTo>
                    <a:pt x="5242500" y="571500"/>
                  </a:lnTo>
                  <a:lnTo>
                    <a:pt x="5228026" y="558800"/>
                  </a:lnTo>
                  <a:lnTo>
                    <a:pt x="5214521" y="558800"/>
                  </a:lnTo>
                  <a:lnTo>
                    <a:pt x="5202272" y="546100"/>
                  </a:lnTo>
                  <a:lnTo>
                    <a:pt x="5189011" y="533400"/>
                  </a:lnTo>
                  <a:lnTo>
                    <a:pt x="4681000" y="533400"/>
                  </a:lnTo>
                  <a:lnTo>
                    <a:pt x="4654680" y="520700"/>
                  </a:lnTo>
                  <a:lnTo>
                    <a:pt x="4632961" y="508000"/>
                  </a:lnTo>
                  <a:lnTo>
                    <a:pt x="4625186" y="495300"/>
                  </a:lnTo>
                  <a:lnTo>
                    <a:pt x="4129833" y="495300"/>
                  </a:lnTo>
                  <a:lnTo>
                    <a:pt x="4114642" y="482600"/>
                  </a:lnTo>
                  <a:lnTo>
                    <a:pt x="4086570" y="482600"/>
                  </a:lnTo>
                  <a:lnTo>
                    <a:pt x="4074309" y="469900"/>
                  </a:lnTo>
                  <a:lnTo>
                    <a:pt x="4061046" y="457200"/>
                  </a:lnTo>
                  <a:lnTo>
                    <a:pt x="3565369" y="457200"/>
                  </a:lnTo>
                  <a:lnTo>
                    <a:pt x="3549244" y="444500"/>
                  </a:lnTo>
                  <a:lnTo>
                    <a:pt x="3534019" y="444500"/>
                  </a:lnTo>
                  <a:lnTo>
                    <a:pt x="3519956" y="431800"/>
                  </a:lnTo>
                  <a:lnTo>
                    <a:pt x="3507317" y="431800"/>
                  </a:lnTo>
                  <a:lnTo>
                    <a:pt x="3495399" y="419100"/>
                  </a:lnTo>
                  <a:lnTo>
                    <a:pt x="3486907" y="406400"/>
                  </a:lnTo>
                  <a:lnTo>
                    <a:pt x="2972098" y="406400"/>
                  </a:lnTo>
                  <a:lnTo>
                    <a:pt x="2958589" y="393700"/>
                  </a:lnTo>
                  <a:lnTo>
                    <a:pt x="2946358" y="393700"/>
                  </a:lnTo>
                  <a:lnTo>
                    <a:pt x="2933103" y="381000"/>
                  </a:lnTo>
                  <a:lnTo>
                    <a:pt x="2923646" y="368300"/>
                  </a:lnTo>
                  <a:lnTo>
                    <a:pt x="2408250" y="368300"/>
                  </a:lnTo>
                  <a:lnTo>
                    <a:pt x="2394730" y="355600"/>
                  </a:lnTo>
                  <a:lnTo>
                    <a:pt x="2382491" y="355600"/>
                  </a:lnTo>
                  <a:lnTo>
                    <a:pt x="2369206" y="342900"/>
                  </a:lnTo>
                  <a:lnTo>
                    <a:pt x="2359720" y="330200"/>
                  </a:lnTo>
                  <a:lnTo>
                    <a:pt x="1844162" y="330200"/>
                  </a:lnTo>
                  <a:lnTo>
                    <a:pt x="1830638" y="317500"/>
                  </a:lnTo>
                  <a:lnTo>
                    <a:pt x="1818382" y="317500"/>
                  </a:lnTo>
                  <a:lnTo>
                    <a:pt x="1805179" y="304800"/>
                  </a:lnTo>
                  <a:lnTo>
                    <a:pt x="1795746" y="292100"/>
                  </a:lnTo>
                  <a:lnTo>
                    <a:pt x="1278197" y="292100"/>
                  </a:lnTo>
                  <a:lnTo>
                    <a:pt x="1264119" y="279400"/>
                  </a:lnTo>
                  <a:lnTo>
                    <a:pt x="1251467" y="266700"/>
                  </a:lnTo>
                  <a:lnTo>
                    <a:pt x="1239550" y="254000"/>
                  </a:lnTo>
                  <a:lnTo>
                    <a:pt x="715905" y="254000"/>
                  </a:lnTo>
                  <a:lnTo>
                    <a:pt x="702305" y="241300"/>
                  </a:lnTo>
                  <a:lnTo>
                    <a:pt x="690000" y="228600"/>
                  </a:lnTo>
                  <a:lnTo>
                    <a:pt x="676960" y="215900"/>
                  </a:lnTo>
                  <a:lnTo>
                    <a:pt x="667651" y="203200"/>
                  </a:lnTo>
                  <a:lnTo>
                    <a:pt x="662329" y="190500"/>
                  </a:lnTo>
                  <a:lnTo>
                    <a:pt x="661247" y="177800"/>
                  </a:lnTo>
                  <a:lnTo>
                    <a:pt x="663313" y="165100"/>
                  </a:lnTo>
                  <a:lnTo>
                    <a:pt x="667765" y="152400"/>
                  </a:lnTo>
                  <a:lnTo>
                    <a:pt x="674527" y="139700"/>
                  </a:lnTo>
                  <a:lnTo>
                    <a:pt x="683523" y="139700"/>
                  </a:lnTo>
                  <a:lnTo>
                    <a:pt x="631580" y="12700"/>
                  </a:lnTo>
                  <a:lnTo>
                    <a:pt x="396503" y="0"/>
                  </a:lnTo>
                  <a:close/>
                </a:path>
                <a:path w="6202680" h="6083300">
                  <a:moveTo>
                    <a:pt x="5939126" y="393700"/>
                  </a:moveTo>
                  <a:lnTo>
                    <a:pt x="5921333" y="406400"/>
                  </a:lnTo>
                  <a:lnTo>
                    <a:pt x="5895209" y="482600"/>
                  </a:lnTo>
                  <a:lnTo>
                    <a:pt x="5902472" y="495300"/>
                  </a:lnTo>
                  <a:lnTo>
                    <a:pt x="5909503" y="508000"/>
                  </a:lnTo>
                  <a:lnTo>
                    <a:pt x="5914572" y="533400"/>
                  </a:lnTo>
                  <a:lnTo>
                    <a:pt x="5915948" y="546100"/>
                  </a:lnTo>
                  <a:lnTo>
                    <a:pt x="5912630" y="558800"/>
                  </a:lnTo>
                  <a:lnTo>
                    <a:pt x="5905147" y="571500"/>
                  </a:lnTo>
                  <a:lnTo>
                    <a:pt x="5893835" y="584200"/>
                  </a:lnTo>
                  <a:lnTo>
                    <a:pt x="5879029" y="596900"/>
                  </a:lnTo>
                  <a:lnTo>
                    <a:pt x="5865812" y="596900"/>
                  </a:lnTo>
                  <a:lnTo>
                    <a:pt x="5851593" y="609600"/>
                  </a:lnTo>
                  <a:lnTo>
                    <a:pt x="6188313" y="609600"/>
                  </a:lnTo>
                  <a:lnTo>
                    <a:pt x="6202536" y="406400"/>
                  </a:lnTo>
                  <a:lnTo>
                    <a:pt x="5939126" y="393700"/>
                  </a:lnTo>
                  <a:close/>
                </a:path>
                <a:path w="6202680" h="6083300">
                  <a:moveTo>
                    <a:pt x="5329691" y="342900"/>
                  </a:moveTo>
                  <a:lnTo>
                    <a:pt x="5317156" y="444500"/>
                  </a:lnTo>
                  <a:lnTo>
                    <a:pt x="5332818" y="457200"/>
                  </a:lnTo>
                  <a:lnTo>
                    <a:pt x="5344015" y="469900"/>
                  </a:lnTo>
                  <a:lnTo>
                    <a:pt x="5350466" y="482600"/>
                  </a:lnTo>
                  <a:lnTo>
                    <a:pt x="5351890" y="508000"/>
                  </a:lnTo>
                  <a:lnTo>
                    <a:pt x="5351535" y="508000"/>
                  </a:lnTo>
                  <a:lnTo>
                    <a:pt x="5350468" y="520700"/>
                  </a:lnTo>
                  <a:lnTo>
                    <a:pt x="5348665" y="520700"/>
                  </a:lnTo>
                  <a:lnTo>
                    <a:pt x="5338387" y="533400"/>
                  </a:lnTo>
                  <a:lnTo>
                    <a:pt x="5322107" y="558800"/>
                  </a:lnTo>
                  <a:lnTo>
                    <a:pt x="5301196" y="558800"/>
                  </a:lnTo>
                  <a:lnTo>
                    <a:pt x="5277024" y="571500"/>
                  </a:lnTo>
                  <a:lnTo>
                    <a:pt x="5745479" y="571500"/>
                  </a:lnTo>
                  <a:lnTo>
                    <a:pt x="5737945" y="546100"/>
                  </a:lnTo>
                  <a:lnTo>
                    <a:pt x="5736954" y="546100"/>
                  </a:lnTo>
                  <a:lnTo>
                    <a:pt x="5736662" y="533400"/>
                  </a:lnTo>
                  <a:lnTo>
                    <a:pt x="5737005" y="533400"/>
                  </a:lnTo>
                  <a:lnTo>
                    <a:pt x="5739126" y="520700"/>
                  </a:lnTo>
                  <a:lnTo>
                    <a:pt x="5743751" y="508000"/>
                  </a:lnTo>
                  <a:lnTo>
                    <a:pt x="5750787" y="495300"/>
                  </a:lnTo>
                  <a:lnTo>
                    <a:pt x="5760145" y="482600"/>
                  </a:lnTo>
                  <a:lnTo>
                    <a:pt x="5775066" y="482600"/>
                  </a:lnTo>
                  <a:lnTo>
                    <a:pt x="5792239" y="469900"/>
                  </a:lnTo>
                  <a:lnTo>
                    <a:pt x="5831531" y="469900"/>
                  </a:lnTo>
                  <a:lnTo>
                    <a:pt x="5832573" y="457200"/>
                  </a:lnTo>
                  <a:lnTo>
                    <a:pt x="5833830" y="457200"/>
                  </a:lnTo>
                  <a:lnTo>
                    <a:pt x="5837653" y="444500"/>
                  </a:lnTo>
                  <a:lnTo>
                    <a:pt x="5842066" y="419100"/>
                  </a:lnTo>
                  <a:lnTo>
                    <a:pt x="5844168" y="406400"/>
                  </a:lnTo>
                  <a:lnTo>
                    <a:pt x="5846060" y="406400"/>
                  </a:lnTo>
                  <a:lnTo>
                    <a:pt x="5836992" y="381000"/>
                  </a:lnTo>
                  <a:lnTo>
                    <a:pt x="5329691" y="342900"/>
                  </a:lnTo>
                  <a:close/>
                </a:path>
                <a:path w="6202680" h="6083300">
                  <a:moveTo>
                    <a:pt x="5224765" y="381000"/>
                  </a:moveTo>
                  <a:lnTo>
                    <a:pt x="4697650" y="381000"/>
                  </a:lnTo>
                  <a:lnTo>
                    <a:pt x="4709461" y="393700"/>
                  </a:lnTo>
                  <a:lnTo>
                    <a:pt x="4745088" y="393700"/>
                  </a:lnTo>
                  <a:lnTo>
                    <a:pt x="4764609" y="406400"/>
                  </a:lnTo>
                  <a:lnTo>
                    <a:pt x="4778927" y="431800"/>
                  </a:lnTo>
                  <a:lnTo>
                    <a:pt x="4786791" y="444500"/>
                  </a:lnTo>
                  <a:lnTo>
                    <a:pt x="4787972" y="457200"/>
                  </a:lnTo>
                  <a:lnTo>
                    <a:pt x="4788366" y="457200"/>
                  </a:lnTo>
                  <a:lnTo>
                    <a:pt x="4787985" y="469900"/>
                  </a:lnTo>
                  <a:lnTo>
                    <a:pt x="4785575" y="482600"/>
                  </a:lnTo>
                  <a:lnTo>
                    <a:pt x="4780219" y="495300"/>
                  </a:lnTo>
                  <a:lnTo>
                    <a:pt x="4772015" y="508000"/>
                  </a:lnTo>
                  <a:lnTo>
                    <a:pt x="4761061" y="508000"/>
                  </a:lnTo>
                  <a:lnTo>
                    <a:pt x="4746331" y="520700"/>
                  </a:lnTo>
                  <a:lnTo>
                    <a:pt x="4729879" y="520700"/>
                  </a:lnTo>
                  <a:lnTo>
                    <a:pt x="4712166" y="533400"/>
                  </a:lnTo>
                  <a:lnTo>
                    <a:pt x="5189011" y="533400"/>
                  </a:lnTo>
                  <a:lnTo>
                    <a:pt x="5179539" y="520700"/>
                  </a:lnTo>
                  <a:lnTo>
                    <a:pt x="5174115" y="508000"/>
                  </a:lnTo>
                  <a:lnTo>
                    <a:pt x="5177507" y="469900"/>
                  </a:lnTo>
                  <a:lnTo>
                    <a:pt x="5223227" y="431800"/>
                  </a:lnTo>
                  <a:lnTo>
                    <a:pt x="5224765" y="381000"/>
                  </a:lnTo>
                  <a:close/>
                </a:path>
                <a:path w="6202680" h="6083300">
                  <a:moveTo>
                    <a:pt x="4611811" y="431800"/>
                  </a:moveTo>
                  <a:lnTo>
                    <a:pt x="4222581" y="431800"/>
                  </a:lnTo>
                  <a:lnTo>
                    <a:pt x="4220828" y="444500"/>
                  </a:lnTo>
                  <a:lnTo>
                    <a:pt x="4210621" y="457200"/>
                  </a:lnTo>
                  <a:lnTo>
                    <a:pt x="4194320" y="469900"/>
                  </a:lnTo>
                  <a:lnTo>
                    <a:pt x="4173319" y="482600"/>
                  </a:lnTo>
                  <a:lnTo>
                    <a:pt x="4149010" y="495300"/>
                  </a:lnTo>
                  <a:lnTo>
                    <a:pt x="4625186" y="495300"/>
                  </a:lnTo>
                  <a:lnTo>
                    <a:pt x="4609601" y="469900"/>
                  </a:lnTo>
                  <a:lnTo>
                    <a:pt x="4608915" y="457200"/>
                  </a:lnTo>
                  <a:lnTo>
                    <a:pt x="4608725" y="457200"/>
                  </a:lnTo>
                  <a:lnTo>
                    <a:pt x="4609626" y="444500"/>
                  </a:lnTo>
                  <a:lnTo>
                    <a:pt x="4611811" y="431800"/>
                  </a:lnTo>
                  <a:close/>
                </a:path>
                <a:path w="6202680" h="6083300">
                  <a:moveTo>
                    <a:pt x="3609146" y="228600"/>
                  </a:moveTo>
                  <a:lnTo>
                    <a:pt x="3610517" y="254000"/>
                  </a:lnTo>
                  <a:lnTo>
                    <a:pt x="3616526" y="266700"/>
                  </a:lnTo>
                  <a:lnTo>
                    <a:pt x="3622852" y="279400"/>
                  </a:lnTo>
                  <a:lnTo>
                    <a:pt x="3629259" y="292100"/>
                  </a:lnTo>
                  <a:lnTo>
                    <a:pt x="3635511" y="317500"/>
                  </a:lnTo>
                  <a:lnTo>
                    <a:pt x="3639109" y="330200"/>
                  </a:lnTo>
                  <a:lnTo>
                    <a:pt x="3642386" y="330200"/>
                  </a:lnTo>
                  <a:lnTo>
                    <a:pt x="3645242" y="342900"/>
                  </a:lnTo>
                  <a:lnTo>
                    <a:pt x="3647576" y="342900"/>
                  </a:lnTo>
                  <a:lnTo>
                    <a:pt x="3653500" y="355600"/>
                  </a:lnTo>
                  <a:lnTo>
                    <a:pt x="3657571" y="368300"/>
                  </a:lnTo>
                  <a:lnTo>
                    <a:pt x="3659756" y="381000"/>
                  </a:lnTo>
                  <a:lnTo>
                    <a:pt x="3660022" y="381000"/>
                  </a:lnTo>
                  <a:lnTo>
                    <a:pt x="3659806" y="393700"/>
                  </a:lnTo>
                  <a:lnTo>
                    <a:pt x="3658536" y="393700"/>
                  </a:lnTo>
                  <a:lnTo>
                    <a:pt x="3648170" y="419100"/>
                  </a:lnTo>
                  <a:lnTo>
                    <a:pt x="3629626" y="431800"/>
                  </a:lnTo>
                  <a:lnTo>
                    <a:pt x="3604931" y="444500"/>
                  </a:lnTo>
                  <a:lnTo>
                    <a:pt x="3576113" y="457200"/>
                  </a:lnTo>
                  <a:lnTo>
                    <a:pt x="4061046" y="457200"/>
                  </a:lnTo>
                  <a:lnTo>
                    <a:pt x="4051584" y="444500"/>
                  </a:lnTo>
                  <a:lnTo>
                    <a:pt x="4046171" y="431800"/>
                  </a:lnTo>
                  <a:lnTo>
                    <a:pt x="4045060" y="419100"/>
                  </a:lnTo>
                  <a:lnTo>
                    <a:pt x="4048193" y="393700"/>
                  </a:lnTo>
                  <a:lnTo>
                    <a:pt x="4055217" y="381000"/>
                  </a:lnTo>
                  <a:lnTo>
                    <a:pt x="4065827" y="368300"/>
                  </a:lnTo>
                  <a:lnTo>
                    <a:pt x="4079719" y="355600"/>
                  </a:lnTo>
                  <a:lnTo>
                    <a:pt x="4089815" y="254000"/>
                  </a:lnTo>
                  <a:lnTo>
                    <a:pt x="3609146" y="228600"/>
                  </a:lnTo>
                  <a:close/>
                </a:path>
                <a:path w="6202680" h="6083300">
                  <a:moveTo>
                    <a:pt x="4219787" y="266700"/>
                  </a:moveTo>
                  <a:lnTo>
                    <a:pt x="4199988" y="368300"/>
                  </a:lnTo>
                  <a:lnTo>
                    <a:pt x="4211046" y="381000"/>
                  </a:lnTo>
                  <a:lnTo>
                    <a:pt x="4218808" y="393700"/>
                  </a:lnTo>
                  <a:lnTo>
                    <a:pt x="4223157" y="406400"/>
                  </a:lnTo>
                  <a:lnTo>
                    <a:pt x="4223978" y="431800"/>
                  </a:lnTo>
                  <a:lnTo>
                    <a:pt x="4615583" y="431800"/>
                  </a:lnTo>
                  <a:lnTo>
                    <a:pt x="4609245" y="342900"/>
                  </a:lnTo>
                  <a:lnTo>
                    <a:pt x="4570955" y="292100"/>
                  </a:lnTo>
                  <a:lnTo>
                    <a:pt x="4219787" y="266700"/>
                  </a:lnTo>
                  <a:close/>
                </a:path>
                <a:path w="6202680" h="6083300">
                  <a:moveTo>
                    <a:pt x="3103216" y="190500"/>
                  </a:moveTo>
                  <a:lnTo>
                    <a:pt x="3071072" y="292100"/>
                  </a:lnTo>
                  <a:lnTo>
                    <a:pt x="3082576" y="304800"/>
                  </a:lnTo>
                  <a:lnTo>
                    <a:pt x="3090659" y="317500"/>
                  </a:lnTo>
                  <a:lnTo>
                    <a:pt x="3095193" y="330200"/>
                  </a:lnTo>
                  <a:lnTo>
                    <a:pt x="3096053" y="342900"/>
                  </a:lnTo>
                  <a:lnTo>
                    <a:pt x="3095710" y="355600"/>
                  </a:lnTo>
                  <a:lnTo>
                    <a:pt x="3093043" y="355600"/>
                  </a:lnTo>
                  <a:lnTo>
                    <a:pt x="3082861" y="381000"/>
                  </a:lnTo>
                  <a:lnTo>
                    <a:pt x="3066524" y="393700"/>
                  </a:lnTo>
                  <a:lnTo>
                    <a:pt x="3045432" y="406400"/>
                  </a:lnTo>
                  <a:lnTo>
                    <a:pt x="3486907" y="406400"/>
                  </a:lnTo>
                  <a:lnTo>
                    <a:pt x="3482069" y="393700"/>
                  </a:lnTo>
                  <a:lnTo>
                    <a:pt x="3481117" y="368300"/>
                  </a:lnTo>
                  <a:lnTo>
                    <a:pt x="3484764" y="355600"/>
                  </a:lnTo>
                  <a:lnTo>
                    <a:pt x="3493033" y="342900"/>
                  </a:lnTo>
                  <a:lnTo>
                    <a:pt x="3505459" y="330200"/>
                  </a:lnTo>
                  <a:lnTo>
                    <a:pt x="3521579" y="317500"/>
                  </a:lnTo>
                  <a:lnTo>
                    <a:pt x="3522735" y="317500"/>
                  </a:lnTo>
                  <a:lnTo>
                    <a:pt x="3522440" y="304800"/>
                  </a:lnTo>
                  <a:lnTo>
                    <a:pt x="3521184" y="304800"/>
                  </a:lnTo>
                  <a:lnTo>
                    <a:pt x="3519354" y="292100"/>
                  </a:lnTo>
                  <a:lnTo>
                    <a:pt x="3515056" y="279400"/>
                  </a:lnTo>
                  <a:lnTo>
                    <a:pt x="3513148" y="266700"/>
                  </a:lnTo>
                  <a:lnTo>
                    <a:pt x="3511826" y="254000"/>
                  </a:lnTo>
                  <a:lnTo>
                    <a:pt x="3512130" y="241300"/>
                  </a:lnTo>
                  <a:lnTo>
                    <a:pt x="3512676" y="241300"/>
                  </a:lnTo>
                  <a:lnTo>
                    <a:pt x="3505501" y="215900"/>
                  </a:lnTo>
                  <a:lnTo>
                    <a:pt x="3103216" y="190500"/>
                  </a:lnTo>
                  <a:close/>
                </a:path>
                <a:path w="6202680" h="6083300">
                  <a:moveTo>
                    <a:pt x="4671755" y="304800"/>
                  </a:moveTo>
                  <a:lnTo>
                    <a:pt x="4686245" y="393700"/>
                  </a:lnTo>
                  <a:lnTo>
                    <a:pt x="4691922" y="381000"/>
                  </a:lnTo>
                  <a:lnTo>
                    <a:pt x="5224765" y="381000"/>
                  </a:lnTo>
                  <a:lnTo>
                    <a:pt x="5225919" y="342900"/>
                  </a:lnTo>
                  <a:lnTo>
                    <a:pt x="4671755" y="304800"/>
                  </a:lnTo>
                  <a:close/>
                </a:path>
                <a:path w="6202680" h="6083300">
                  <a:moveTo>
                    <a:pt x="2548645" y="152400"/>
                  </a:moveTo>
                  <a:lnTo>
                    <a:pt x="2509846" y="254000"/>
                  </a:lnTo>
                  <a:lnTo>
                    <a:pt x="2520171" y="266700"/>
                  </a:lnTo>
                  <a:lnTo>
                    <a:pt x="2527380" y="279400"/>
                  </a:lnTo>
                  <a:lnTo>
                    <a:pt x="2531372" y="292100"/>
                  </a:lnTo>
                  <a:lnTo>
                    <a:pt x="2532046" y="304800"/>
                  </a:lnTo>
                  <a:lnTo>
                    <a:pt x="2531652" y="317500"/>
                  </a:lnTo>
                  <a:lnTo>
                    <a:pt x="2528731" y="317500"/>
                  </a:lnTo>
                  <a:lnTo>
                    <a:pt x="2518401" y="342900"/>
                  </a:lnTo>
                  <a:lnTo>
                    <a:pt x="2502131" y="355600"/>
                  </a:lnTo>
                  <a:lnTo>
                    <a:pt x="2481290" y="368300"/>
                  </a:lnTo>
                  <a:lnTo>
                    <a:pt x="2923646" y="368300"/>
                  </a:lnTo>
                  <a:lnTo>
                    <a:pt x="2918238" y="355600"/>
                  </a:lnTo>
                  <a:lnTo>
                    <a:pt x="2917135" y="330200"/>
                  </a:lnTo>
                  <a:lnTo>
                    <a:pt x="2921764" y="317500"/>
                  </a:lnTo>
                  <a:lnTo>
                    <a:pt x="2932412" y="304800"/>
                  </a:lnTo>
                  <a:lnTo>
                    <a:pt x="2948363" y="279400"/>
                  </a:lnTo>
                  <a:lnTo>
                    <a:pt x="2968901" y="279400"/>
                  </a:lnTo>
                  <a:lnTo>
                    <a:pt x="2971466" y="177800"/>
                  </a:lnTo>
                  <a:lnTo>
                    <a:pt x="2548645" y="152400"/>
                  </a:lnTo>
                  <a:close/>
                </a:path>
                <a:path w="6202680" h="6083300">
                  <a:moveTo>
                    <a:pt x="1962273" y="114300"/>
                  </a:moveTo>
                  <a:lnTo>
                    <a:pt x="1943210" y="215900"/>
                  </a:lnTo>
                  <a:lnTo>
                    <a:pt x="1954692" y="228600"/>
                  </a:lnTo>
                  <a:lnTo>
                    <a:pt x="1962759" y="241300"/>
                  </a:lnTo>
                  <a:lnTo>
                    <a:pt x="1967278" y="254000"/>
                  </a:lnTo>
                  <a:lnTo>
                    <a:pt x="1968115" y="266700"/>
                  </a:lnTo>
                  <a:lnTo>
                    <a:pt x="1967772" y="266700"/>
                  </a:lnTo>
                  <a:lnTo>
                    <a:pt x="1966756" y="279400"/>
                  </a:lnTo>
                  <a:lnTo>
                    <a:pt x="1965054" y="279400"/>
                  </a:lnTo>
                  <a:lnTo>
                    <a:pt x="1954875" y="304800"/>
                  </a:lnTo>
                  <a:lnTo>
                    <a:pt x="1938546" y="317500"/>
                  </a:lnTo>
                  <a:lnTo>
                    <a:pt x="1917470" y="330200"/>
                  </a:lnTo>
                  <a:lnTo>
                    <a:pt x="2359720" y="330200"/>
                  </a:lnTo>
                  <a:lnTo>
                    <a:pt x="2354291" y="304800"/>
                  </a:lnTo>
                  <a:lnTo>
                    <a:pt x="2353179" y="292100"/>
                  </a:lnTo>
                  <a:lnTo>
                    <a:pt x="2357477" y="279400"/>
                  </a:lnTo>
                  <a:lnTo>
                    <a:pt x="2367321" y="266700"/>
                  </a:lnTo>
                  <a:lnTo>
                    <a:pt x="2382051" y="241300"/>
                  </a:lnTo>
                  <a:lnTo>
                    <a:pt x="2401007" y="241300"/>
                  </a:lnTo>
                  <a:lnTo>
                    <a:pt x="2453966" y="139700"/>
                  </a:lnTo>
                  <a:lnTo>
                    <a:pt x="1962273" y="114300"/>
                  </a:lnTo>
                  <a:close/>
                </a:path>
                <a:path w="6202680" h="6083300">
                  <a:moveTo>
                    <a:pt x="1430092" y="76200"/>
                  </a:moveTo>
                  <a:lnTo>
                    <a:pt x="1374631" y="165100"/>
                  </a:lnTo>
                  <a:lnTo>
                    <a:pt x="1388150" y="177800"/>
                  </a:lnTo>
                  <a:lnTo>
                    <a:pt x="1397712" y="203200"/>
                  </a:lnTo>
                  <a:lnTo>
                    <a:pt x="1403119" y="215900"/>
                  </a:lnTo>
                  <a:lnTo>
                    <a:pt x="1404172" y="228600"/>
                  </a:lnTo>
                  <a:lnTo>
                    <a:pt x="1403918" y="228600"/>
                  </a:lnTo>
                  <a:lnTo>
                    <a:pt x="1403333" y="241300"/>
                  </a:lnTo>
                  <a:lnTo>
                    <a:pt x="1402406" y="241300"/>
                  </a:lnTo>
                  <a:lnTo>
                    <a:pt x="1391821" y="266700"/>
                  </a:lnTo>
                  <a:lnTo>
                    <a:pt x="1373303" y="279400"/>
                  </a:lnTo>
                  <a:lnTo>
                    <a:pt x="1348848" y="292100"/>
                  </a:lnTo>
                  <a:lnTo>
                    <a:pt x="1795746" y="292100"/>
                  </a:lnTo>
                  <a:lnTo>
                    <a:pt x="1790345" y="266700"/>
                  </a:lnTo>
                  <a:lnTo>
                    <a:pt x="1789236" y="254000"/>
                  </a:lnTo>
                  <a:lnTo>
                    <a:pt x="1792435" y="241300"/>
                  </a:lnTo>
                  <a:lnTo>
                    <a:pt x="1799616" y="228600"/>
                  </a:lnTo>
                  <a:lnTo>
                    <a:pt x="1810472" y="215900"/>
                  </a:lnTo>
                  <a:lnTo>
                    <a:pt x="1824694" y="203200"/>
                  </a:lnTo>
                  <a:lnTo>
                    <a:pt x="1811765" y="101600"/>
                  </a:lnTo>
                  <a:lnTo>
                    <a:pt x="1430092" y="76200"/>
                  </a:lnTo>
                  <a:close/>
                </a:path>
                <a:path w="6202680" h="6083300">
                  <a:moveTo>
                    <a:pt x="799004" y="25400"/>
                  </a:moveTo>
                  <a:lnTo>
                    <a:pt x="808135" y="127000"/>
                  </a:lnTo>
                  <a:lnTo>
                    <a:pt x="822733" y="139700"/>
                  </a:lnTo>
                  <a:lnTo>
                    <a:pt x="833094" y="152400"/>
                  </a:lnTo>
                  <a:lnTo>
                    <a:pt x="838993" y="177800"/>
                  </a:lnTo>
                  <a:lnTo>
                    <a:pt x="840203" y="190500"/>
                  </a:lnTo>
                  <a:lnTo>
                    <a:pt x="839822" y="190500"/>
                  </a:lnTo>
                  <a:lnTo>
                    <a:pt x="838742" y="203200"/>
                  </a:lnTo>
                  <a:lnTo>
                    <a:pt x="836952" y="203200"/>
                  </a:lnTo>
                  <a:lnTo>
                    <a:pt x="826532" y="228600"/>
                  </a:lnTo>
                  <a:lnTo>
                    <a:pt x="810053" y="241300"/>
                  </a:lnTo>
                  <a:lnTo>
                    <a:pt x="788735" y="254000"/>
                  </a:lnTo>
                  <a:lnTo>
                    <a:pt x="1239550" y="254000"/>
                  </a:lnTo>
                  <a:lnTo>
                    <a:pt x="1231048" y="241300"/>
                  </a:lnTo>
                  <a:lnTo>
                    <a:pt x="1226199" y="228600"/>
                  </a:lnTo>
                  <a:lnTo>
                    <a:pt x="1233793" y="190500"/>
                  </a:lnTo>
                  <a:lnTo>
                    <a:pt x="1254528" y="165100"/>
                  </a:lnTo>
                  <a:lnTo>
                    <a:pt x="1236621" y="63500"/>
                  </a:lnTo>
                  <a:lnTo>
                    <a:pt x="799004" y="25400"/>
                  </a:lnTo>
                  <a:close/>
                </a:path>
              </a:pathLst>
            </a:custGeom>
            <a:solidFill>
              <a:srgbClr val="F9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902" y="1834438"/>
              <a:ext cx="395662" cy="56414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0834" y="1906727"/>
              <a:ext cx="124625" cy="2118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5304" y="1943938"/>
              <a:ext cx="98375" cy="2142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9260" y="1984946"/>
              <a:ext cx="114662" cy="2126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1083" y="2023719"/>
              <a:ext cx="137359" cy="2237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0896" y="2101799"/>
              <a:ext cx="98655" cy="2141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15485" y="2133384"/>
              <a:ext cx="15910" cy="851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99311" y="2179409"/>
              <a:ext cx="98123" cy="2153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34713" y="2305613"/>
              <a:ext cx="95351" cy="4929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45074" y="2219452"/>
              <a:ext cx="87541" cy="851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62790" y="2222055"/>
              <a:ext cx="121879" cy="2117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47224" y="2184018"/>
              <a:ext cx="902608" cy="57403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27474" y="2059089"/>
              <a:ext cx="178797" cy="22645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4118" y="1841098"/>
              <a:ext cx="841595" cy="56895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03522" y="2165482"/>
              <a:ext cx="270979" cy="2343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19310" y="2107808"/>
              <a:ext cx="615413" cy="25393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54084" y="2069704"/>
              <a:ext cx="516302" cy="2539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67302" y="2164348"/>
              <a:ext cx="75125" cy="830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99539" y="1993491"/>
              <a:ext cx="619185" cy="2414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16618" y="2145931"/>
              <a:ext cx="266697" cy="7611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27105" y="2095577"/>
              <a:ext cx="87384" cy="821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77658" y="1917290"/>
              <a:ext cx="636954" cy="2539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16151" y="2031598"/>
              <a:ext cx="231535" cy="1325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71126" y="2045539"/>
              <a:ext cx="198383" cy="10756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88310" y="1955392"/>
              <a:ext cx="513461" cy="1431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04020" y="1866549"/>
              <a:ext cx="497981" cy="22849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42645" y="2654845"/>
              <a:ext cx="6155690" cy="5290185"/>
            </a:xfrm>
            <a:custGeom>
              <a:avLst/>
              <a:gdLst/>
              <a:ahLst/>
              <a:cxnLst/>
              <a:rect l="l" t="t" r="r" b="b"/>
              <a:pathLst>
                <a:path w="6155690" h="5290184">
                  <a:moveTo>
                    <a:pt x="5814225" y="5286349"/>
                  </a:moveTo>
                  <a:lnTo>
                    <a:pt x="266" y="4879797"/>
                  </a:lnTo>
                  <a:lnTo>
                    <a:pt x="0" y="4883620"/>
                  </a:lnTo>
                  <a:lnTo>
                    <a:pt x="5813958" y="5290172"/>
                  </a:lnTo>
                  <a:lnTo>
                    <a:pt x="5814225" y="5286349"/>
                  </a:lnTo>
                  <a:close/>
                </a:path>
                <a:path w="6155690" h="5290184">
                  <a:moveTo>
                    <a:pt x="5838596" y="4937747"/>
                  </a:moveTo>
                  <a:lnTo>
                    <a:pt x="24638" y="4531195"/>
                  </a:lnTo>
                  <a:lnTo>
                    <a:pt x="24371" y="4535017"/>
                  </a:lnTo>
                  <a:lnTo>
                    <a:pt x="5838329" y="4941570"/>
                  </a:lnTo>
                  <a:lnTo>
                    <a:pt x="5838596" y="4937747"/>
                  </a:lnTo>
                  <a:close/>
                </a:path>
                <a:path w="6155690" h="5290184">
                  <a:moveTo>
                    <a:pt x="5862967" y="4589246"/>
                  </a:moveTo>
                  <a:lnTo>
                    <a:pt x="49009" y="4182694"/>
                  </a:lnTo>
                  <a:lnTo>
                    <a:pt x="48742" y="4186466"/>
                  </a:lnTo>
                  <a:lnTo>
                    <a:pt x="5862701" y="4593018"/>
                  </a:lnTo>
                  <a:lnTo>
                    <a:pt x="5862967" y="4589246"/>
                  </a:lnTo>
                  <a:close/>
                </a:path>
                <a:path w="6155690" h="5290184">
                  <a:moveTo>
                    <a:pt x="5887339" y="4240695"/>
                  </a:moveTo>
                  <a:lnTo>
                    <a:pt x="73380" y="3834155"/>
                  </a:lnTo>
                  <a:lnTo>
                    <a:pt x="73113" y="3837927"/>
                  </a:lnTo>
                  <a:lnTo>
                    <a:pt x="5887072" y="4244479"/>
                  </a:lnTo>
                  <a:lnTo>
                    <a:pt x="5887339" y="4240695"/>
                  </a:lnTo>
                  <a:close/>
                </a:path>
                <a:path w="6155690" h="5290184">
                  <a:moveTo>
                    <a:pt x="5911723" y="3892105"/>
                  </a:moveTo>
                  <a:lnTo>
                    <a:pt x="97764" y="3485553"/>
                  </a:lnTo>
                  <a:lnTo>
                    <a:pt x="97497" y="3489325"/>
                  </a:lnTo>
                  <a:lnTo>
                    <a:pt x="5911456" y="3895877"/>
                  </a:lnTo>
                  <a:lnTo>
                    <a:pt x="5911723" y="3892105"/>
                  </a:lnTo>
                  <a:close/>
                </a:path>
                <a:path w="6155690" h="5290184">
                  <a:moveTo>
                    <a:pt x="5936094" y="3543554"/>
                  </a:moveTo>
                  <a:lnTo>
                    <a:pt x="122135" y="3137001"/>
                  </a:lnTo>
                  <a:lnTo>
                    <a:pt x="121869" y="3140824"/>
                  </a:lnTo>
                  <a:lnTo>
                    <a:pt x="5935827" y="3547376"/>
                  </a:lnTo>
                  <a:lnTo>
                    <a:pt x="5936094" y="3543554"/>
                  </a:lnTo>
                  <a:close/>
                </a:path>
                <a:path w="6155690" h="5290184">
                  <a:moveTo>
                    <a:pt x="5960465" y="3195002"/>
                  </a:moveTo>
                  <a:lnTo>
                    <a:pt x="146507" y="2788450"/>
                  </a:lnTo>
                  <a:lnTo>
                    <a:pt x="146240" y="2792272"/>
                  </a:lnTo>
                  <a:lnTo>
                    <a:pt x="5960199" y="3198825"/>
                  </a:lnTo>
                  <a:lnTo>
                    <a:pt x="5960465" y="3195002"/>
                  </a:lnTo>
                  <a:close/>
                </a:path>
                <a:path w="6155690" h="5290184">
                  <a:moveTo>
                    <a:pt x="5984837" y="2846387"/>
                  </a:moveTo>
                  <a:lnTo>
                    <a:pt x="170878" y="2439835"/>
                  </a:lnTo>
                  <a:lnTo>
                    <a:pt x="170611" y="2443670"/>
                  </a:lnTo>
                  <a:lnTo>
                    <a:pt x="5984570" y="2850223"/>
                  </a:lnTo>
                  <a:lnTo>
                    <a:pt x="5984837" y="2846387"/>
                  </a:lnTo>
                  <a:close/>
                </a:path>
                <a:path w="6155690" h="5290184">
                  <a:moveTo>
                    <a:pt x="6009208" y="2497899"/>
                  </a:moveTo>
                  <a:lnTo>
                    <a:pt x="195249" y="2091347"/>
                  </a:lnTo>
                  <a:lnTo>
                    <a:pt x="194983" y="2095119"/>
                  </a:lnTo>
                  <a:lnTo>
                    <a:pt x="6008941" y="2501671"/>
                  </a:lnTo>
                  <a:lnTo>
                    <a:pt x="6009208" y="2497899"/>
                  </a:lnTo>
                  <a:close/>
                </a:path>
                <a:path w="6155690" h="5290184">
                  <a:moveTo>
                    <a:pt x="6033592" y="2149284"/>
                  </a:moveTo>
                  <a:lnTo>
                    <a:pt x="219633" y="1742744"/>
                  </a:lnTo>
                  <a:lnTo>
                    <a:pt x="219367" y="1746516"/>
                  </a:lnTo>
                  <a:lnTo>
                    <a:pt x="6033325" y="2153069"/>
                  </a:lnTo>
                  <a:lnTo>
                    <a:pt x="6033592" y="2149284"/>
                  </a:lnTo>
                  <a:close/>
                </a:path>
                <a:path w="6155690" h="5290184">
                  <a:moveTo>
                    <a:pt x="6057963" y="1800733"/>
                  </a:moveTo>
                  <a:lnTo>
                    <a:pt x="244005" y="1394180"/>
                  </a:lnTo>
                  <a:lnTo>
                    <a:pt x="243738" y="1397965"/>
                  </a:lnTo>
                  <a:lnTo>
                    <a:pt x="6057697" y="1804517"/>
                  </a:lnTo>
                  <a:lnTo>
                    <a:pt x="6057963" y="1800733"/>
                  </a:lnTo>
                  <a:close/>
                </a:path>
                <a:path w="6155690" h="5290184">
                  <a:moveTo>
                    <a:pt x="6082335" y="1452194"/>
                  </a:moveTo>
                  <a:lnTo>
                    <a:pt x="268376" y="1045641"/>
                  </a:lnTo>
                  <a:lnTo>
                    <a:pt x="268109" y="1049413"/>
                  </a:lnTo>
                  <a:lnTo>
                    <a:pt x="6082068" y="1455966"/>
                  </a:lnTo>
                  <a:lnTo>
                    <a:pt x="6082335" y="1452194"/>
                  </a:lnTo>
                  <a:close/>
                </a:path>
                <a:path w="6155690" h="5290184">
                  <a:moveTo>
                    <a:pt x="6106706" y="1103604"/>
                  </a:moveTo>
                  <a:lnTo>
                    <a:pt x="292747" y="697052"/>
                  </a:lnTo>
                  <a:lnTo>
                    <a:pt x="292481" y="700874"/>
                  </a:lnTo>
                  <a:lnTo>
                    <a:pt x="6106439" y="1107427"/>
                  </a:lnTo>
                  <a:lnTo>
                    <a:pt x="6106706" y="1103604"/>
                  </a:lnTo>
                  <a:close/>
                </a:path>
                <a:path w="6155690" h="5290184">
                  <a:moveTo>
                    <a:pt x="6131077" y="755053"/>
                  </a:moveTo>
                  <a:lnTo>
                    <a:pt x="317119" y="348500"/>
                  </a:lnTo>
                  <a:lnTo>
                    <a:pt x="316852" y="352323"/>
                  </a:lnTo>
                  <a:lnTo>
                    <a:pt x="6130810" y="758875"/>
                  </a:lnTo>
                  <a:lnTo>
                    <a:pt x="6131077" y="755053"/>
                  </a:lnTo>
                  <a:close/>
                </a:path>
                <a:path w="6155690" h="5290184">
                  <a:moveTo>
                    <a:pt x="6155461" y="406539"/>
                  </a:moveTo>
                  <a:lnTo>
                    <a:pt x="341503" y="0"/>
                  </a:lnTo>
                  <a:lnTo>
                    <a:pt x="341236" y="3721"/>
                  </a:lnTo>
                  <a:lnTo>
                    <a:pt x="6155194" y="410273"/>
                  </a:lnTo>
                  <a:lnTo>
                    <a:pt x="6155461" y="406539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 rot="180000">
            <a:off x="1664942" y="2507810"/>
            <a:ext cx="1214866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b="1" spc="-15" baseline="4629">
                <a:solidFill>
                  <a:srgbClr val="13303C"/>
                </a:solidFill>
                <a:latin typeface="Montserrat SemiBold"/>
                <a:cs typeface="Montserrat SemiBold"/>
              </a:rPr>
              <a:t>De</a:t>
            </a:r>
            <a:r>
              <a:rPr sz="2700" b="1" spc="-15" baseline="3086">
                <a:solidFill>
                  <a:srgbClr val="13303C"/>
                </a:solidFill>
                <a:latin typeface="Montserrat SemiBold"/>
                <a:cs typeface="Montserrat SemiBold"/>
              </a:rPr>
              <a:t>ar</a:t>
            </a:r>
            <a:r>
              <a:rPr sz="2700" b="1" spc="-150" baseline="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1543">
                <a:solidFill>
                  <a:srgbClr val="13303C"/>
                </a:solidFill>
                <a:latin typeface="Montserrat SemiBold"/>
                <a:cs typeface="Montserrat SemiBold"/>
              </a:rPr>
              <a:t>Ale</a:t>
            </a:r>
            <a:r>
              <a:rPr sz="18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x,</a:t>
            </a:r>
            <a:endParaRPr sz="1800">
              <a:latin typeface="Montserrat SemiBold"/>
              <a:cs typeface="Montserrat SemiBold"/>
            </a:endParaRPr>
          </a:p>
        </p:txBody>
      </p:sp>
      <p:sp>
        <p:nvSpPr>
          <p:cNvPr id="36" name="object 36"/>
          <p:cNvSpPr txBox="1"/>
          <p:nvPr/>
        </p:nvSpPr>
        <p:spPr>
          <a:xfrm rot="180000">
            <a:off x="1616909" y="3344596"/>
            <a:ext cx="358551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b="1" baseline="12345">
                <a:solidFill>
                  <a:srgbClr val="13303C"/>
                </a:solidFill>
                <a:latin typeface="Montserrat SemiBold"/>
                <a:cs typeface="Montserrat SemiBold"/>
              </a:rPr>
              <a:t>I’m</a:t>
            </a:r>
            <a:r>
              <a:rPr sz="2700" b="1" spc="-120" baseline="123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15</a:t>
            </a:r>
            <a:r>
              <a:rPr sz="2700" b="1" spc="-120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44" baseline="9259">
                <a:solidFill>
                  <a:srgbClr val="13303C"/>
                </a:solidFill>
                <a:latin typeface="Montserrat SemiBold"/>
                <a:cs typeface="Montserrat SemiBold"/>
              </a:rPr>
              <a:t>ye</a:t>
            </a:r>
            <a:r>
              <a:rPr sz="2700" b="1" spc="-44" baseline="7716">
                <a:solidFill>
                  <a:srgbClr val="13303C"/>
                </a:solidFill>
                <a:latin typeface="Montserrat SemiBold"/>
                <a:cs typeface="Montserrat SemiBold"/>
              </a:rPr>
              <a:t>ars</a:t>
            </a:r>
            <a:r>
              <a:rPr sz="2700" b="1" spc="-112" baseline="771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6172">
                <a:solidFill>
                  <a:srgbClr val="13303C"/>
                </a:solidFill>
                <a:latin typeface="Montserrat SemiBold"/>
                <a:cs typeface="Montserrat SemiBold"/>
              </a:rPr>
              <a:t>old</a:t>
            </a:r>
            <a:r>
              <a:rPr sz="2700" b="1" spc="-120" baseline="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4629">
                <a:solidFill>
                  <a:srgbClr val="13303C"/>
                </a:solidFill>
                <a:latin typeface="Montserrat SemiBold"/>
                <a:cs typeface="Montserrat SemiBold"/>
              </a:rPr>
              <a:t>an</a:t>
            </a:r>
            <a:r>
              <a:rPr sz="2700" b="1" baseline="3086">
                <a:solidFill>
                  <a:srgbClr val="13303C"/>
                </a:solidFill>
                <a:latin typeface="Montserrat SemiBold"/>
                <a:cs typeface="Montserrat SemiBold"/>
              </a:rPr>
              <a:t>d</a:t>
            </a:r>
            <a:r>
              <a:rPr sz="2700" b="1" spc="-112" baseline="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0" baseline="3086">
                <a:solidFill>
                  <a:srgbClr val="13303C"/>
                </a:solidFill>
                <a:latin typeface="Montserrat SemiBold"/>
                <a:cs typeface="Montserrat SemiBold"/>
              </a:rPr>
              <a:t>ha</a:t>
            </a:r>
            <a:r>
              <a:rPr sz="2700" b="1" spc="-30" baseline="1543">
                <a:solidFill>
                  <a:srgbClr val="13303C"/>
                </a:solidFill>
                <a:latin typeface="Montserrat SemiBold"/>
                <a:cs typeface="Montserrat SemiBold"/>
              </a:rPr>
              <a:t>ve</a:t>
            </a:r>
            <a:r>
              <a:rPr sz="2700" b="1" spc="-120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been</a:t>
            </a:r>
            <a:endParaRPr sz="1800">
              <a:latin typeface="Montserrat SemiBold"/>
              <a:cs typeface="Montserrat SemiBold"/>
            </a:endParaRPr>
          </a:p>
        </p:txBody>
      </p:sp>
      <p:sp>
        <p:nvSpPr>
          <p:cNvPr id="37" name="object 37"/>
          <p:cNvSpPr txBox="1"/>
          <p:nvPr/>
        </p:nvSpPr>
        <p:spPr>
          <a:xfrm rot="180000">
            <a:off x="1593161" y="3702267"/>
            <a:ext cx="414523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0"/>
              </a:lnSpc>
            </a:pPr>
            <a:r>
              <a:rPr sz="2700" b="1" spc="-15" baseline="6172">
                <a:solidFill>
                  <a:srgbClr val="13303C"/>
                </a:solidFill>
                <a:latin typeface="Montserrat SemiBold"/>
                <a:cs typeface="Montserrat SemiBold"/>
              </a:rPr>
              <a:t>buyin</a:t>
            </a:r>
            <a:r>
              <a:rPr sz="2700" b="1" spc="-15" baseline="3086">
                <a:solidFill>
                  <a:srgbClr val="13303C"/>
                </a:solidFill>
                <a:latin typeface="Montserrat SemiBold"/>
                <a:cs typeface="Montserrat SemiBold"/>
              </a:rPr>
              <a:t>g</a:t>
            </a:r>
            <a:r>
              <a:rPr sz="2700" b="1" spc="-120" baseline="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543">
                <a:solidFill>
                  <a:srgbClr val="13303C"/>
                </a:solidFill>
                <a:latin typeface="Montserrat SemiBold"/>
                <a:cs typeface="Montserrat SemiBold"/>
              </a:rPr>
              <a:t>lots</a:t>
            </a:r>
            <a:r>
              <a:rPr sz="2700" b="1" spc="-112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1800" b="1" spc="-8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-1543">
                <a:solidFill>
                  <a:srgbClr val="13303C"/>
                </a:solidFill>
                <a:latin typeface="Montserrat SemiBold"/>
                <a:cs typeface="Montserrat SemiBold"/>
              </a:rPr>
              <a:t>gam</a:t>
            </a:r>
            <a:r>
              <a:rPr sz="2700" b="1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es</a:t>
            </a:r>
            <a:r>
              <a:rPr sz="2700" b="1" spc="-112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-4629">
                <a:solidFill>
                  <a:srgbClr val="13303C"/>
                </a:solidFill>
                <a:latin typeface="Montserrat SemiBold"/>
                <a:cs typeface="Montserrat SemiBold"/>
              </a:rPr>
              <a:t>to</a:t>
            </a:r>
            <a:r>
              <a:rPr sz="2700" b="1" spc="-112" baseline="-4629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-6172">
                <a:solidFill>
                  <a:srgbClr val="13303C"/>
                </a:solidFill>
                <a:latin typeface="Montserrat SemiBold"/>
                <a:cs typeface="Montserrat SemiBold"/>
              </a:rPr>
              <a:t>pla</a:t>
            </a:r>
            <a:r>
              <a:rPr sz="2700" b="1" spc="-15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y</a:t>
            </a:r>
            <a:r>
              <a:rPr sz="2700" b="1" spc="-120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-9259">
                <a:solidFill>
                  <a:srgbClr val="13303C"/>
                </a:solidFill>
                <a:latin typeface="Montserrat SemiBold"/>
                <a:cs typeface="Montserrat SemiBold"/>
              </a:rPr>
              <a:t>on</a:t>
            </a:r>
            <a:r>
              <a:rPr sz="2700" b="1" spc="-112" baseline="-9259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7" baseline="-10802">
                <a:solidFill>
                  <a:srgbClr val="13303C"/>
                </a:solidFill>
                <a:latin typeface="Montserrat SemiBold"/>
                <a:cs typeface="Montserrat SemiBold"/>
              </a:rPr>
              <a:t>my</a:t>
            </a:r>
            <a:endParaRPr sz="2700" baseline="-10802">
              <a:latin typeface="Montserrat SemiBold"/>
              <a:cs typeface="Montserrat SemiBold"/>
            </a:endParaRPr>
          </a:p>
        </p:txBody>
      </p:sp>
      <p:sp>
        <p:nvSpPr>
          <p:cNvPr id="38" name="object 38"/>
          <p:cNvSpPr txBox="1"/>
          <p:nvPr/>
        </p:nvSpPr>
        <p:spPr>
          <a:xfrm rot="180000">
            <a:off x="1569766" y="4032737"/>
            <a:ext cx="401273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sz="2700" b="1" spc="-15" baseline="12345">
                <a:solidFill>
                  <a:srgbClr val="13303C"/>
                </a:solidFill>
                <a:latin typeface="Montserrat SemiBold"/>
                <a:cs typeface="Montserrat SemiBold"/>
              </a:rPr>
              <a:t>ph</a:t>
            </a:r>
            <a:r>
              <a:rPr sz="2700" b="1" spc="-15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on</a:t>
            </a:r>
            <a:r>
              <a:rPr sz="2700" b="1" spc="-15" baseline="9259">
                <a:solidFill>
                  <a:srgbClr val="13303C"/>
                </a:solidFill>
                <a:latin typeface="Montserrat SemiBold"/>
                <a:cs typeface="Montserrat SemiBold"/>
              </a:rPr>
              <a:t>e.</a:t>
            </a:r>
            <a:r>
              <a:rPr sz="2700" b="1" spc="-127" baseline="9259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7716">
                <a:solidFill>
                  <a:srgbClr val="13303C"/>
                </a:solidFill>
                <a:latin typeface="Montserrat SemiBold"/>
                <a:cs typeface="Montserrat SemiBold"/>
              </a:rPr>
              <a:t>On</a:t>
            </a:r>
            <a:r>
              <a:rPr sz="2700" b="1" baseline="6172">
                <a:solidFill>
                  <a:srgbClr val="13303C"/>
                </a:solidFill>
                <a:latin typeface="Montserrat SemiBold"/>
                <a:cs typeface="Montserrat SemiBold"/>
              </a:rPr>
              <a:t>e</a:t>
            </a:r>
            <a:r>
              <a:rPr sz="2700" b="1" spc="-120" baseline="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6172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2700" b="1" spc="-120" baseline="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4629">
                <a:solidFill>
                  <a:srgbClr val="13303C"/>
                </a:solidFill>
                <a:latin typeface="Montserrat SemiBold"/>
                <a:cs typeface="Montserrat SemiBold"/>
              </a:rPr>
              <a:t>th</a:t>
            </a:r>
            <a:r>
              <a:rPr sz="2700" b="1" baseline="3086">
                <a:solidFill>
                  <a:srgbClr val="13303C"/>
                </a:solidFill>
                <a:latin typeface="Montserrat SemiBold"/>
                <a:cs typeface="Montserrat SemiBold"/>
              </a:rPr>
              <a:t>em</a:t>
            </a:r>
            <a:r>
              <a:rPr sz="2700" b="1" spc="-120" baseline="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543">
                <a:solidFill>
                  <a:srgbClr val="13303C"/>
                </a:solidFill>
                <a:latin typeface="Montserrat SemiBold"/>
                <a:cs typeface="Montserrat SemiBold"/>
              </a:rPr>
              <a:t>is</a:t>
            </a:r>
            <a:r>
              <a:rPr sz="2700" b="1" spc="-120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costin</a:t>
            </a:r>
            <a:r>
              <a:rPr sz="2700" b="1" spc="-30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g</a:t>
            </a:r>
            <a:r>
              <a:rPr sz="2700" b="1" spc="-120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7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m</a:t>
            </a:r>
            <a:r>
              <a:rPr sz="2700" b="1" spc="-37" baseline="-4629">
                <a:solidFill>
                  <a:srgbClr val="13303C"/>
                </a:solidFill>
                <a:latin typeface="Montserrat SemiBold"/>
                <a:cs typeface="Montserrat SemiBold"/>
              </a:rPr>
              <a:t>e</a:t>
            </a:r>
            <a:endParaRPr sz="2700" baseline="-4629">
              <a:latin typeface="Montserrat SemiBold"/>
              <a:cs typeface="Montserrat SemiBold"/>
            </a:endParaRPr>
          </a:p>
        </p:txBody>
      </p:sp>
      <p:sp>
        <p:nvSpPr>
          <p:cNvPr id="39" name="object 39"/>
          <p:cNvSpPr txBox="1"/>
          <p:nvPr/>
        </p:nvSpPr>
        <p:spPr>
          <a:xfrm rot="180000">
            <a:off x="1546239" y="4372094"/>
            <a:ext cx="410592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2700" b="1" spc="-15" baseline="6172">
                <a:solidFill>
                  <a:srgbClr val="13303C"/>
                </a:solidFill>
                <a:latin typeface="Montserrat SemiBold"/>
                <a:cs typeface="Montserrat SemiBold"/>
              </a:rPr>
              <a:t>£2.99</a:t>
            </a:r>
            <a:r>
              <a:rPr sz="2700" b="1" spc="-120" baseline="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60" baseline="3086">
                <a:solidFill>
                  <a:srgbClr val="13303C"/>
                </a:solidFill>
                <a:latin typeface="Montserrat SemiBold"/>
                <a:cs typeface="Montserrat SemiBold"/>
              </a:rPr>
              <a:t>eac</a:t>
            </a:r>
            <a:r>
              <a:rPr sz="2700" b="1" spc="-60" baseline="1543">
                <a:solidFill>
                  <a:srgbClr val="13303C"/>
                </a:solidFill>
                <a:latin typeface="Montserrat SemiBold"/>
                <a:cs typeface="Montserrat SemiBold"/>
              </a:rPr>
              <a:t>h</a:t>
            </a:r>
            <a:r>
              <a:rPr sz="2700" b="1" spc="-120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1543">
                <a:solidFill>
                  <a:srgbClr val="13303C"/>
                </a:solidFill>
                <a:latin typeface="Montserrat SemiBold"/>
                <a:cs typeface="Montserrat SemiBold"/>
              </a:rPr>
              <a:t>m</a:t>
            </a:r>
            <a:r>
              <a:rPr sz="18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onth.</a:t>
            </a:r>
            <a:r>
              <a:rPr sz="1800" b="1" spc="-8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I</a:t>
            </a:r>
            <a:r>
              <a:rPr sz="2700" b="1" spc="-120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don</a:t>
            </a:r>
            <a:r>
              <a:rPr sz="2700" b="1" spc="-15" baseline="-4629">
                <a:solidFill>
                  <a:srgbClr val="13303C"/>
                </a:solidFill>
                <a:latin typeface="Montserrat SemiBold"/>
                <a:cs typeface="Montserrat SemiBold"/>
              </a:rPr>
              <a:t>’</a:t>
            </a:r>
            <a:r>
              <a:rPr sz="2700" b="1" spc="-15" baseline="-6172">
                <a:solidFill>
                  <a:srgbClr val="13303C"/>
                </a:solidFill>
                <a:latin typeface="Montserrat SemiBold"/>
                <a:cs typeface="Montserrat SemiBold"/>
              </a:rPr>
              <a:t>t</a:t>
            </a:r>
            <a:r>
              <a:rPr sz="2700" b="1" spc="-120" baseline="-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44" baseline="-6172">
                <a:solidFill>
                  <a:srgbClr val="13303C"/>
                </a:solidFill>
                <a:latin typeface="Montserrat SemiBold"/>
                <a:cs typeface="Montserrat SemiBold"/>
              </a:rPr>
              <a:t>ev</a:t>
            </a:r>
            <a:r>
              <a:rPr sz="2700" b="1" spc="-44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en</a:t>
            </a:r>
            <a:r>
              <a:rPr sz="2700" b="1" spc="-120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0" baseline="-9259">
                <a:solidFill>
                  <a:srgbClr val="13303C"/>
                </a:solidFill>
                <a:latin typeface="Montserrat SemiBold"/>
                <a:cs typeface="Montserrat SemiBold"/>
              </a:rPr>
              <a:t>lik</a:t>
            </a:r>
            <a:r>
              <a:rPr sz="2700" b="1" spc="-30" baseline="-10802">
                <a:solidFill>
                  <a:srgbClr val="13303C"/>
                </a:solidFill>
                <a:latin typeface="Montserrat SemiBold"/>
                <a:cs typeface="Montserrat SemiBold"/>
              </a:rPr>
              <a:t>e</a:t>
            </a:r>
            <a:endParaRPr sz="2700" baseline="-10802">
              <a:latin typeface="Montserrat SemiBold"/>
              <a:cs typeface="Montserrat SemiBold"/>
            </a:endParaRPr>
          </a:p>
        </p:txBody>
      </p:sp>
      <p:sp>
        <p:nvSpPr>
          <p:cNvPr id="40" name="object 40"/>
          <p:cNvSpPr txBox="1"/>
          <p:nvPr/>
        </p:nvSpPr>
        <p:spPr>
          <a:xfrm rot="180000">
            <a:off x="1522722" y="4636140"/>
            <a:ext cx="2285396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sz="2700" b="1" spc="-30" baseline="1543">
                <a:solidFill>
                  <a:srgbClr val="13303C"/>
                </a:solidFill>
                <a:latin typeface="Montserrat SemiBold"/>
                <a:cs typeface="Montserrat SemiBold"/>
              </a:rPr>
              <a:t>pla</a:t>
            </a:r>
            <a:r>
              <a:rPr sz="18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yin</a:t>
            </a:r>
            <a:r>
              <a:rPr sz="2700" b="1" spc="-30" baseline="-1543">
                <a:solidFill>
                  <a:srgbClr val="13303C"/>
                </a:solidFill>
                <a:latin typeface="Montserrat SemiBold"/>
                <a:cs typeface="Montserrat SemiBold"/>
              </a:rPr>
              <a:t>g</a:t>
            </a:r>
            <a:r>
              <a:rPr sz="2700" b="1" spc="-89" baseline="-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it</a:t>
            </a:r>
            <a:r>
              <a:rPr sz="2700" b="1" spc="-82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an</a:t>
            </a:r>
            <a:r>
              <a:rPr sz="2700" b="1" spc="-15" baseline="-4629">
                <a:solidFill>
                  <a:srgbClr val="13303C"/>
                </a:solidFill>
                <a:latin typeface="Montserrat SemiBold"/>
                <a:cs typeface="Montserrat SemiBold"/>
              </a:rPr>
              <a:t>ym</a:t>
            </a:r>
            <a:r>
              <a:rPr sz="2700" b="1" spc="-15" baseline="-6172">
                <a:solidFill>
                  <a:srgbClr val="13303C"/>
                </a:solidFill>
                <a:latin typeface="Montserrat SemiBold"/>
                <a:cs typeface="Montserrat SemiBold"/>
              </a:rPr>
              <a:t>or</a:t>
            </a:r>
            <a:r>
              <a:rPr sz="2700" b="1" spc="-15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e.</a:t>
            </a:r>
            <a:endParaRPr sz="2700" baseline="-7716">
              <a:latin typeface="Montserrat SemiBold"/>
              <a:cs typeface="Montserrat SemiBold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77328A"/>
                </a:solidFill>
              </a:rPr>
              <a:t>Problem</a:t>
            </a:r>
            <a:r>
              <a:rPr spc="-100">
                <a:solidFill>
                  <a:srgbClr val="77328A"/>
                </a:solidFill>
              </a:rPr>
              <a:t> </a:t>
            </a:r>
            <a:r>
              <a:rPr>
                <a:solidFill>
                  <a:srgbClr val="77328A"/>
                </a:solidFill>
              </a:rPr>
              <a:t>Page</a:t>
            </a:r>
            <a:r>
              <a:rPr spc="-95">
                <a:solidFill>
                  <a:srgbClr val="77328A"/>
                </a:solidFill>
              </a:rPr>
              <a:t> </a:t>
            </a:r>
            <a:r>
              <a:rPr spc="-10">
                <a:solidFill>
                  <a:srgbClr val="77328A"/>
                </a:solidFill>
              </a:rPr>
              <a:t>Letters</a:t>
            </a:r>
          </a:p>
        </p:txBody>
      </p:sp>
      <p:sp>
        <p:nvSpPr>
          <p:cNvPr id="42" name="object 42"/>
          <p:cNvSpPr/>
          <p:nvPr/>
        </p:nvSpPr>
        <p:spPr>
          <a:xfrm>
            <a:off x="654354" y="6074930"/>
            <a:ext cx="6251575" cy="3867150"/>
          </a:xfrm>
          <a:custGeom>
            <a:avLst/>
            <a:gdLst/>
            <a:ahLst/>
            <a:cxnLst/>
            <a:rect l="l" t="t" r="r" b="b"/>
            <a:pathLst>
              <a:path w="6251575" h="3867150">
                <a:moveTo>
                  <a:pt x="6251295" y="0"/>
                </a:moveTo>
                <a:lnTo>
                  <a:pt x="0" y="0"/>
                </a:lnTo>
                <a:lnTo>
                  <a:pt x="0" y="3866718"/>
                </a:lnTo>
                <a:lnTo>
                  <a:pt x="6251295" y="3866718"/>
                </a:lnTo>
                <a:lnTo>
                  <a:pt x="6251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54354" y="6074930"/>
            <a:ext cx="6251575" cy="3867150"/>
          </a:xfrm>
          <a:prstGeom prst="rect">
            <a:avLst/>
          </a:prstGeom>
          <a:ln w="12700">
            <a:solidFill>
              <a:srgbClr val="77328A"/>
            </a:solidFill>
          </a:ln>
        </p:spPr>
        <p:txBody>
          <a:bodyPr vert="horz" wrap="square" lIns="0" tIns="17970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415"/>
              </a:spcBef>
            </a:pP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What</a:t>
            </a:r>
            <a:r>
              <a:rPr sz="1600" b="1" spc="-35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should</a:t>
            </a:r>
            <a:r>
              <a:rPr sz="1600" b="1" spc="-30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I</a:t>
            </a:r>
            <a:r>
              <a:rPr sz="1600" b="1" spc="-25">
                <a:solidFill>
                  <a:srgbClr val="77328A"/>
                </a:solidFill>
                <a:latin typeface="Montserrat"/>
                <a:cs typeface="Montserrat"/>
              </a:rPr>
              <a:t> do?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75"/>
              </a:spcBef>
            </a:pPr>
            <a:r>
              <a:rPr spc="-25"/>
              <a:t>154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35326" y="10300421"/>
            <a:ext cx="199199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Buyer beware: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in-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app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purchases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84185" y="10300421"/>
            <a:ext cx="99631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3:5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46" name="PPT Slide 68">
            <a:hlinkClick r:id="" action="ppaction://media"/>
            <a:extLst>
              <a:ext uri="{FF2B5EF4-FFF2-40B4-BE49-F238E27FC236}">
                <a16:creationId xmlns:a16="http://schemas.microsoft.com/office/drawing/2014/main" id="{96F276F6-EFFF-9F86-8EB8-3CE05A97AD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86511" y="95410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3:5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72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4797" y="1440124"/>
            <a:ext cx="6736715" cy="8435975"/>
            <a:chOff x="374797" y="1440124"/>
            <a:chExt cx="6736715" cy="8435975"/>
          </a:xfrm>
        </p:grpSpPr>
        <p:sp>
          <p:nvSpPr>
            <p:cNvPr id="6" name="object 6"/>
            <p:cNvSpPr/>
            <p:nvPr/>
          </p:nvSpPr>
          <p:spPr>
            <a:xfrm>
              <a:off x="374797" y="1440124"/>
              <a:ext cx="6736715" cy="6632575"/>
            </a:xfrm>
            <a:custGeom>
              <a:avLst/>
              <a:gdLst/>
              <a:ahLst/>
              <a:cxnLst/>
              <a:rect l="l" t="t" r="r" b="b"/>
              <a:pathLst>
                <a:path w="6736715" h="6632575">
                  <a:moveTo>
                    <a:pt x="6203365" y="0"/>
                  </a:moveTo>
                  <a:lnTo>
                    <a:pt x="0" y="542721"/>
                  </a:lnTo>
                  <a:lnTo>
                    <a:pt x="532765" y="6632219"/>
                  </a:lnTo>
                  <a:lnTo>
                    <a:pt x="6736130" y="6089497"/>
                  </a:lnTo>
                  <a:lnTo>
                    <a:pt x="6203365" y="0"/>
                  </a:lnTo>
                  <a:close/>
                </a:path>
              </a:pathLst>
            </a:custGeom>
            <a:solidFill>
              <a:srgbClr val="1D1D1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448" y="1670568"/>
              <a:ext cx="6294120" cy="6172200"/>
            </a:xfrm>
            <a:custGeom>
              <a:avLst/>
              <a:gdLst/>
              <a:ahLst/>
              <a:cxnLst/>
              <a:rect l="l" t="t" r="r" b="b"/>
              <a:pathLst>
                <a:path w="6294120" h="6172200">
                  <a:moveTo>
                    <a:pt x="234759" y="482600"/>
                  </a:moveTo>
                  <a:lnTo>
                    <a:pt x="0" y="508000"/>
                  </a:lnTo>
                  <a:lnTo>
                    <a:pt x="496469" y="6172200"/>
                  </a:lnTo>
                  <a:lnTo>
                    <a:pt x="6293502" y="5676900"/>
                  </a:lnTo>
                  <a:lnTo>
                    <a:pt x="5859157" y="698500"/>
                  </a:lnTo>
                  <a:lnTo>
                    <a:pt x="339651" y="698500"/>
                  </a:lnTo>
                  <a:lnTo>
                    <a:pt x="326263" y="685800"/>
                  </a:lnTo>
                  <a:lnTo>
                    <a:pt x="311470" y="673100"/>
                  </a:lnTo>
                  <a:lnTo>
                    <a:pt x="300097" y="660400"/>
                  </a:lnTo>
                  <a:lnTo>
                    <a:pt x="292473" y="647700"/>
                  </a:lnTo>
                  <a:lnTo>
                    <a:pt x="288925" y="635000"/>
                  </a:lnTo>
                  <a:lnTo>
                    <a:pt x="289116" y="622300"/>
                  </a:lnTo>
                  <a:lnTo>
                    <a:pt x="291768" y="609600"/>
                  </a:lnTo>
                  <a:lnTo>
                    <a:pt x="296827" y="596900"/>
                  </a:lnTo>
                  <a:lnTo>
                    <a:pt x="304241" y="584200"/>
                  </a:lnTo>
                  <a:lnTo>
                    <a:pt x="234759" y="482600"/>
                  </a:lnTo>
                  <a:close/>
                </a:path>
                <a:path w="6294120" h="6172200">
                  <a:moveTo>
                    <a:pt x="838974" y="431800"/>
                  </a:moveTo>
                  <a:lnTo>
                    <a:pt x="401954" y="469900"/>
                  </a:lnTo>
                  <a:lnTo>
                    <a:pt x="426631" y="571500"/>
                  </a:lnTo>
                  <a:lnTo>
                    <a:pt x="443029" y="571500"/>
                  </a:lnTo>
                  <a:lnTo>
                    <a:pt x="455536" y="584200"/>
                  </a:lnTo>
                  <a:lnTo>
                    <a:pt x="463842" y="609600"/>
                  </a:lnTo>
                  <a:lnTo>
                    <a:pt x="467639" y="622300"/>
                  </a:lnTo>
                  <a:lnTo>
                    <a:pt x="468083" y="622300"/>
                  </a:lnTo>
                  <a:lnTo>
                    <a:pt x="467829" y="635000"/>
                  </a:lnTo>
                  <a:lnTo>
                    <a:pt x="466877" y="635000"/>
                  </a:lnTo>
                  <a:lnTo>
                    <a:pt x="459489" y="660400"/>
                  </a:lnTo>
                  <a:lnTo>
                    <a:pt x="445547" y="673100"/>
                  </a:lnTo>
                  <a:lnTo>
                    <a:pt x="426129" y="685800"/>
                  </a:lnTo>
                  <a:lnTo>
                    <a:pt x="402310" y="698500"/>
                  </a:lnTo>
                  <a:lnTo>
                    <a:pt x="5859157" y="698500"/>
                  </a:lnTo>
                  <a:lnTo>
                    <a:pt x="5854714" y="647700"/>
                  </a:lnTo>
                  <a:lnTo>
                    <a:pt x="900555" y="647700"/>
                  </a:lnTo>
                  <a:lnTo>
                    <a:pt x="886713" y="635000"/>
                  </a:lnTo>
                  <a:lnTo>
                    <a:pt x="873041" y="622300"/>
                  </a:lnTo>
                  <a:lnTo>
                    <a:pt x="862518" y="609600"/>
                  </a:lnTo>
                  <a:lnTo>
                    <a:pt x="855451" y="596900"/>
                  </a:lnTo>
                  <a:lnTo>
                    <a:pt x="852144" y="584200"/>
                  </a:lnTo>
                  <a:lnTo>
                    <a:pt x="852619" y="571500"/>
                  </a:lnTo>
                  <a:lnTo>
                    <a:pt x="856432" y="558800"/>
                  </a:lnTo>
                  <a:lnTo>
                    <a:pt x="863447" y="546100"/>
                  </a:lnTo>
                  <a:lnTo>
                    <a:pt x="873531" y="533400"/>
                  </a:lnTo>
                  <a:lnTo>
                    <a:pt x="838974" y="431800"/>
                  </a:lnTo>
                  <a:close/>
                </a:path>
                <a:path w="6294120" h="6172200">
                  <a:moveTo>
                    <a:pt x="1453159" y="584200"/>
                  </a:moveTo>
                  <a:lnTo>
                    <a:pt x="1030757" y="584200"/>
                  </a:lnTo>
                  <a:lnTo>
                    <a:pt x="1023639" y="609600"/>
                  </a:lnTo>
                  <a:lnTo>
                    <a:pt x="1008016" y="622300"/>
                  </a:lnTo>
                  <a:lnTo>
                    <a:pt x="985657" y="635000"/>
                  </a:lnTo>
                  <a:lnTo>
                    <a:pt x="958329" y="647700"/>
                  </a:lnTo>
                  <a:lnTo>
                    <a:pt x="5854714" y="647700"/>
                  </a:lnTo>
                  <a:lnTo>
                    <a:pt x="5850272" y="596900"/>
                  </a:lnTo>
                  <a:lnTo>
                    <a:pt x="1466476" y="596900"/>
                  </a:lnTo>
                  <a:lnTo>
                    <a:pt x="1453159" y="584200"/>
                  </a:lnTo>
                  <a:close/>
                </a:path>
                <a:path w="6294120" h="6172200">
                  <a:moveTo>
                    <a:pt x="2054631" y="330200"/>
                  </a:moveTo>
                  <a:lnTo>
                    <a:pt x="1563623" y="368300"/>
                  </a:lnTo>
                  <a:lnTo>
                    <a:pt x="1560931" y="469900"/>
                  </a:lnTo>
                  <a:lnTo>
                    <a:pt x="1574151" y="482600"/>
                  </a:lnTo>
                  <a:lnTo>
                    <a:pt x="1584194" y="495300"/>
                  </a:lnTo>
                  <a:lnTo>
                    <a:pt x="1590871" y="508000"/>
                  </a:lnTo>
                  <a:lnTo>
                    <a:pt x="1593989" y="520700"/>
                  </a:lnTo>
                  <a:lnTo>
                    <a:pt x="1594446" y="520700"/>
                  </a:lnTo>
                  <a:lnTo>
                    <a:pt x="1594230" y="533400"/>
                  </a:lnTo>
                  <a:lnTo>
                    <a:pt x="1593342" y="533400"/>
                  </a:lnTo>
                  <a:lnTo>
                    <a:pt x="1586170" y="558800"/>
                  </a:lnTo>
                  <a:lnTo>
                    <a:pt x="1572394" y="571500"/>
                  </a:lnTo>
                  <a:lnTo>
                    <a:pt x="1553249" y="584200"/>
                  </a:lnTo>
                  <a:lnTo>
                    <a:pt x="1529968" y="596900"/>
                  </a:lnTo>
                  <a:lnTo>
                    <a:pt x="5850272" y="596900"/>
                  </a:lnTo>
                  <a:lnTo>
                    <a:pt x="5845829" y="546100"/>
                  </a:lnTo>
                  <a:lnTo>
                    <a:pt x="2016505" y="546100"/>
                  </a:lnTo>
                  <a:lnTo>
                    <a:pt x="2001450" y="533400"/>
                  </a:lnTo>
                  <a:lnTo>
                    <a:pt x="1989880" y="520700"/>
                  </a:lnTo>
                  <a:lnTo>
                    <a:pt x="1982130" y="508000"/>
                  </a:lnTo>
                  <a:lnTo>
                    <a:pt x="1978533" y="482600"/>
                  </a:lnTo>
                  <a:lnTo>
                    <a:pt x="1979959" y="469900"/>
                  </a:lnTo>
                  <a:lnTo>
                    <a:pt x="1987145" y="457200"/>
                  </a:lnTo>
                  <a:lnTo>
                    <a:pt x="1999562" y="431800"/>
                  </a:lnTo>
                  <a:lnTo>
                    <a:pt x="2016683" y="419100"/>
                  </a:lnTo>
                  <a:lnTo>
                    <a:pt x="2054631" y="330200"/>
                  </a:lnTo>
                  <a:close/>
                </a:path>
                <a:path w="6294120" h="6172200">
                  <a:moveTo>
                    <a:pt x="1413319" y="381000"/>
                  </a:moveTo>
                  <a:lnTo>
                    <a:pt x="1032179" y="419100"/>
                  </a:lnTo>
                  <a:lnTo>
                    <a:pt x="992606" y="520700"/>
                  </a:lnTo>
                  <a:lnTo>
                    <a:pt x="1007904" y="533400"/>
                  </a:lnTo>
                  <a:lnTo>
                    <a:pt x="1019556" y="546100"/>
                  </a:lnTo>
                  <a:lnTo>
                    <a:pt x="1027293" y="558800"/>
                  </a:lnTo>
                  <a:lnTo>
                    <a:pt x="1030846" y="571500"/>
                  </a:lnTo>
                  <a:lnTo>
                    <a:pt x="1031138" y="571500"/>
                  </a:lnTo>
                  <a:lnTo>
                    <a:pt x="1031113" y="584200"/>
                  </a:lnTo>
                  <a:lnTo>
                    <a:pt x="1438184" y="584200"/>
                  </a:lnTo>
                  <a:lnTo>
                    <a:pt x="1426670" y="571500"/>
                  </a:lnTo>
                  <a:lnTo>
                    <a:pt x="1418951" y="558800"/>
                  </a:lnTo>
                  <a:lnTo>
                    <a:pt x="1415364" y="533400"/>
                  </a:lnTo>
                  <a:lnTo>
                    <a:pt x="1416125" y="520700"/>
                  </a:lnTo>
                  <a:lnTo>
                    <a:pt x="1421014" y="508000"/>
                  </a:lnTo>
                  <a:lnTo>
                    <a:pt x="1429796" y="495300"/>
                  </a:lnTo>
                  <a:lnTo>
                    <a:pt x="1442237" y="482600"/>
                  </a:lnTo>
                  <a:lnTo>
                    <a:pt x="1413319" y="381000"/>
                  </a:lnTo>
                  <a:close/>
                </a:path>
                <a:path w="6294120" h="6172200">
                  <a:moveTo>
                    <a:pt x="2571445" y="279400"/>
                  </a:moveTo>
                  <a:lnTo>
                    <a:pt x="2149195" y="317500"/>
                  </a:lnTo>
                  <a:lnTo>
                    <a:pt x="2127135" y="419100"/>
                  </a:lnTo>
                  <a:lnTo>
                    <a:pt x="2139165" y="431800"/>
                  </a:lnTo>
                  <a:lnTo>
                    <a:pt x="2148292" y="444500"/>
                  </a:lnTo>
                  <a:lnTo>
                    <a:pt x="2154358" y="457200"/>
                  </a:lnTo>
                  <a:lnTo>
                    <a:pt x="2157209" y="469900"/>
                  </a:lnTo>
                  <a:lnTo>
                    <a:pt x="2157653" y="482600"/>
                  </a:lnTo>
                  <a:lnTo>
                    <a:pt x="2156396" y="482600"/>
                  </a:lnTo>
                  <a:lnTo>
                    <a:pt x="2149005" y="508000"/>
                  </a:lnTo>
                  <a:lnTo>
                    <a:pt x="2135238" y="520700"/>
                  </a:lnTo>
                  <a:lnTo>
                    <a:pt x="2116298" y="533400"/>
                  </a:lnTo>
                  <a:lnTo>
                    <a:pt x="2093391" y="546100"/>
                  </a:lnTo>
                  <a:lnTo>
                    <a:pt x="5845829" y="546100"/>
                  </a:lnTo>
                  <a:lnTo>
                    <a:pt x="5842497" y="508000"/>
                  </a:lnTo>
                  <a:lnTo>
                    <a:pt x="2622103" y="508000"/>
                  </a:lnTo>
                  <a:lnTo>
                    <a:pt x="2607146" y="495300"/>
                  </a:lnTo>
                  <a:lnTo>
                    <a:pt x="2579585" y="495300"/>
                  </a:lnTo>
                  <a:lnTo>
                    <a:pt x="2564567" y="482600"/>
                  </a:lnTo>
                  <a:lnTo>
                    <a:pt x="2553030" y="469900"/>
                  </a:lnTo>
                  <a:lnTo>
                    <a:pt x="2545303" y="457200"/>
                  </a:lnTo>
                  <a:lnTo>
                    <a:pt x="2541714" y="444500"/>
                  </a:lnTo>
                  <a:lnTo>
                    <a:pt x="2543318" y="419100"/>
                  </a:lnTo>
                  <a:lnTo>
                    <a:pt x="2551209" y="406400"/>
                  </a:lnTo>
                  <a:lnTo>
                    <a:pt x="2564808" y="381000"/>
                  </a:lnTo>
                  <a:lnTo>
                    <a:pt x="2583535" y="368300"/>
                  </a:lnTo>
                  <a:lnTo>
                    <a:pt x="2571445" y="279400"/>
                  </a:lnTo>
                  <a:close/>
                </a:path>
                <a:path w="6294120" h="6172200">
                  <a:moveTo>
                    <a:pt x="3104730" y="228600"/>
                  </a:moveTo>
                  <a:lnTo>
                    <a:pt x="2703004" y="266700"/>
                  </a:lnTo>
                  <a:lnTo>
                    <a:pt x="2687231" y="368300"/>
                  </a:lnTo>
                  <a:lnTo>
                    <a:pt x="2700472" y="381000"/>
                  </a:lnTo>
                  <a:lnTo>
                    <a:pt x="2710530" y="393700"/>
                  </a:lnTo>
                  <a:lnTo>
                    <a:pt x="2717229" y="406400"/>
                  </a:lnTo>
                  <a:lnTo>
                    <a:pt x="2720390" y="419100"/>
                  </a:lnTo>
                  <a:lnTo>
                    <a:pt x="2720835" y="431800"/>
                  </a:lnTo>
                  <a:lnTo>
                    <a:pt x="2720644" y="431800"/>
                  </a:lnTo>
                  <a:lnTo>
                    <a:pt x="2719768" y="444500"/>
                  </a:lnTo>
                  <a:lnTo>
                    <a:pt x="2712596" y="457200"/>
                  </a:lnTo>
                  <a:lnTo>
                    <a:pt x="2698816" y="469900"/>
                  </a:lnTo>
                  <a:lnTo>
                    <a:pt x="2679659" y="495300"/>
                  </a:lnTo>
                  <a:lnTo>
                    <a:pt x="2643759" y="495300"/>
                  </a:lnTo>
                  <a:lnTo>
                    <a:pt x="2637459" y="508000"/>
                  </a:lnTo>
                  <a:lnTo>
                    <a:pt x="5842497" y="508000"/>
                  </a:lnTo>
                  <a:lnTo>
                    <a:pt x="5838054" y="457200"/>
                  </a:lnTo>
                  <a:lnTo>
                    <a:pt x="3183958" y="457200"/>
                  </a:lnTo>
                  <a:lnTo>
                    <a:pt x="3168210" y="444500"/>
                  </a:lnTo>
                  <a:lnTo>
                    <a:pt x="3139440" y="444500"/>
                  </a:lnTo>
                  <a:lnTo>
                    <a:pt x="3125775" y="431800"/>
                  </a:lnTo>
                  <a:lnTo>
                    <a:pt x="3115270" y="419100"/>
                  </a:lnTo>
                  <a:lnTo>
                    <a:pt x="3108220" y="406400"/>
                  </a:lnTo>
                  <a:lnTo>
                    <a:pt x="3104921" y="393700"/>
                  </a:lnTo>
                  <a:lnTo>
                    <a:pt x="3105956" y="368300"/>
                  </a:lnTo>
                  <a:lnTo>
                    <a:pt x="3111774" y="355600"/>
                  </a:lnTo>
                  <a:lnTo>
                    <a:pt x="3122014" y="342900"/>
                  </a:lnTo>
                  <a:lnTo>
                    <a:pt x="3136315" y="330200"/>
                  </a:lnTo>
                  <a:lnTo>
                    <a:pt x="3136988" y="330200"/>
                  </a:lnTo>
                  <a:lnTo>
                    <a:pt x="3135789" y="317500"/>
                  </a:lnTo>
                  <a:lnTo>
                    <a:pt x="3133324" y="317500"/>
                  </a:lnTo>
                  <a:lnTo>
                    <a:pt x="3130127" y="304800"/>
                  </a:lnTo>
                  <a:lnTo>
                    <a:pt x="3122894" y="292100"/>
                  </a:lnTo>
                  <a:lnTo>
                    <a:pt x="3119543" y="279400"/>
                  </a:lnTo>
                  <a:lnTo>
                    <a:pt x="3117067" y="266700"/>
                  </a:lnTo>
                  <a:lnTo>
                    <a:pt x="3115856" y="266700"/>
                  </a:lnTo>
                  <a:lnTo>
                    <a:pt x="3115817" y="254000"/>
                  </a:lnTo>
                  <a:lnTo>
                    <a:pt x="3116211" y="254000"/>
                  </a:lnTo>
                  <a:lnTo>
                    <a:pt x="3104730" y="228600"/>
                  </a:lnTo>
                  <a:close/>
                </a:path>
                <a:path w="6294120" h="6172200">
                  <a:moveTo>
                    <a:pt x="3688245" y="177800"/>
                  </a:moveTo>
                  <a:lnTo>
                    <a:pt x="3208235" y="228600"/>
                  </a:lnTo>
                  <a:lnTo>
                    <a:pt x="3214547" y="254000"/>
                  </a:lnTo>
                  <a:lnTo>
                    <a:pt x="3221659" y="266700"/>
                  </a:lnTo>
                  <a:lnTo>
                    <a:pt x="3230016" y="279400"/>
                  </a:lnTo>
                  <a:lnTo>
                    <a:pt x="3248037" y="304800"/>
                  </a:lnTo>
                  <a:lnTo>
                    <a:pt x="3253273" y="317500"/>
                  </a:lnTo>
                  <a:lnTo>
                    <a:pt x="3257965" y="330200"/>
                  </a:lnTo>
                  <a:lnTo>
                    <a:pt x="3264903" y="330200"/>
                  </a:lnTo>
                  <a:lnTo>
                    <a:pt x="3272253" y="342900"/>
                  </a:lnTo>
                  <a:lnTo>
                    <a:pt x="3277857" y="355600"/>
                  </a:lnTo>
                  <a:lnTo>
                    <a:pt x="3281651" y="368300"/>
                  </a:lnTo>
                  <a:lnTo>
                    <a:pt x="3283572" y="368300"/>
                  </a:lnTo>
                  <a:lnTo>
                    <a:pt x="3283889" y="381000"/>
                  </a:lnTo>
                  <a:lnTo>
                    <a:pt x="3283635" y="381000"/>
                  </a:lnTo>
                  <a:lnTo>
                    <a:pt x="3276802" y="406400"/>
                  </a:lnTo>
                  <a:lnTo>
                    <a:pt x="3261207" y="431800"/>
                  </a:lnTo>
                  <a:lnTo>
                    <a:pt x="3238640" y="444500"/>
                  </a:lnTo>
                  <a:lnTo>
                    <a:pt x="3210890" y="457200"/>
                  </a:lnTo>
                  <a:lnTo>
                    <a:pt x="5838054" y="457200"/>
                  </a:lnTo>
                  <a:lnTo>
                    <a:pt x="5833612" y="406400"/>
                  </a:lnTo>
                  <a:lnTo>
                    <a:pt x="3733620" y="406400"/>
                  </a:lnTo>
                  <a:lnTo>
                    <a:pt x="3719306" y="393700"/>
                  </a:lnTo>
                  <a:lnTo>
                    <a:pt x="3705974" y="393700"/>
                  </a:lnTo>
                  <a:lnTo>
                    <a:pt x="3690953" y="381000"/>
                  </a:lnTo>
                  <a:lnTo>
                    <a:pt x="3679412" y="368300"/>
                  </a:lnTo>
                  <a:lnTo>
                    <a:pt x="3671680" y="355600"/>
                  </a:lnTo>
                  <a:lnTo>
                    <a:pt x="3668090" y="342900"/>
                  </a:lnTo>
                  <a:lnTo>
                    <a:pt x="3668829" y="330200"/>
                  </a:lnTo>
                  <a:lnTo>
                    <a:pt x="3673595" y="304800"/>
                  </a:lnTo>
                  <a:lnTo>
                    <a:pt x="3682152" y="292100"/>
                  </a:lnTo>
                  <a:lnTo>
                    <a:pt x="3694264" y="279400"/>
                  </a:lnTo>
                  <a:lnTo>
                    <a:pt x="3688245" y="177800"/>
                  </a:lnTo>
                  <a:close/>
                </a:path>
                <a:path w="6294120" h="6172200">
                  <a:moveTo>
                    <a:pt x="4230611" y="279400"/>
                  </a:moveTo>
                  <a:lnTo>
                    <a:pt x="3827496" y="279400"/>
                  </a:lnTo>
                  <a:lnTo>
                    <a:pt x="3837211" y="292100"/>
                  </a:lnTo>
                  <a:lnTo>
                    <a:pt x="3843690" y="304800"/>
                  </a:lnTo>
                  <a:lnTo>
                    <a:pt x="3846753" y="330200"/>
                  </a:lnTo>
                  <a:lnTo>
                    <a:pt x="3846995" y="330200"/>
                  </a:lnTo>
                  <a:lnTo>
                    <a:pt x="3846055" y="342900"/>
                  </a:lnTo>
                  <a:lnTo>
                    <a:pt x="3838839" y="355600"/>
                  </a:lnTo>
                  <a:lnTo>
                    <a:pt x="3825079" y="381000"/>
                  </a:lnTo>
                  <a:lnTo>
                    <a:pt x="3806002" y="393700"/>
                  </a:lnTo>
                  <a:lnTo>
                    <a:pt x="3782834" y="393700"/>
                  </a:lnTo>
                  <a:lnTo>
                    <a:pt x="3776586" y="406400"/>
                  </a:lnTo>
                  <a:lnTo>
                    <a:pt x="5833612" y="406400"/>
                  </a:lnTo>
                  <a:lnTo>
                    <a:pt x="5829169" y="355600"/>
                  </a:lnTo>
                  <a:lnTo>
                    <a:pt x="4286916" y="355600"/>
                  </a:lnTo>
                  <a:lnTo>
                    <a:pt x="4263250" y="342900"/>
                  </a:lnTo>
                  <a:lnTo>
                    <a:pt x="4244994" y="317500"/>
                  </a:lnTo>
                  <a:lnTo>
                    <a:pt x="4233913" y="304800"/>
                  </a:lnTo>
                  <a:lnTo>
                    <a:pt x="4232503" y="304800"/>
                  </a:lnTo>
                  <a:lnTo>
                    <a:pt x="4231640" y="292100"/>
                  </a:lnTo>
                  <a:lnTo>
                    <a:pt x="4230611" y="279400"/>
                  </a:lnTo>
                  <a:close/>
                </a:path>
                <a:path w="6294120" h="6172200">
                  <a:moveTo>
                    <a:pt x="4822799" y="76200"/>
                  </a:moveTo>
                  <a:lnTo>
                    <a:pt x="4269384" y="127000"/>
                  </a:lnTo>
                  <a:lnTo>
                    <a:pt x="4297426" y="215900"/>
                  </a:lnTo>
                  <a:lnTo>
                    <a:pt x="4357263" y="215900"/>
                  </a:lnTo>
                  <a:lnTo>
                    <a:pt x="4378620" y="228600"/>
                  </a:lnTo>
                  <a:lnTo>
                    <a:pt x="4395409" y="241300"/>
                  </a:lnTo>
                  <a:lnTo>
                    <a:pt x="4406226" y="254000"/>
                  </a:lnTo>
                  <a:lnTo>
                    <a:pt x="4408271" y="266700"/>
                  </a:lnTo>
                  <a:lnTo>
                    <a:pt x="4409528" y="266700"/>
                  </a:lnTo>
                  <a:lnTo>
                    <a:pt x="4410011" y="279400"/>
                  </a:lnTo>
                  <a:lnTo>
                    <a:pt x="4409666" y="292100"/>
                  </a:lnTo>
                  <a:lnTo>
                    <a:pt x="4406290" y="304800"/>
                  </a:lnTo>
                  <a:lnTo>
                    <a:pt x="4399942" y="317500"/>
                  </a:lnTo>
                  <a:lnTo>
                    <a:pt x="4390682" y="330200"/>
                  </a:lnTo>
                  <a:lnTo>
                    <a:pt x="4377522" y="330200"/>
                  </a:lnTo>
                  <a:lnTo>
                    <a:pt x="4362226" y="342900"/>
                  </a:lnTo>
                  <a:lnTo>
                    <a:pt x="4345231" y="355600"/>
                  </a:lnTo>
                  <a:lnTo>
                    <a:pt x="5829169" y="355600"/>
                  </a:lnTo>
                  <a:lnTo>
                    <a:pt x="5824726" y="304800"/>
                  </a:lnTo>
                  <a:lnTo>
                    <a:pt x="4845718" y="304800"/>
                  </a:lnTo>
                  <a:lnTo>
                    <a:pt x="4832413" y="292100"/>
                  </a:lnTo>
                  <a:lnTo>
                    <a:pt x="4817381" y="279400"/>
                  </a:lnTo>
                  <a:lnTo>
                    <a:pt x="4805827" y="266700"/>
                  </a:lnTo>
                  <a:lnTo>
                    <a:pt x="4798085" y="254000"/>
                  </a:lnTo>
                  <a:lnTo>
                    <a:pt x="4794491" y="241300"/>
                  </a:lnTo>
                  <a:lnTo>
                    <a:pt x="4796024" y="228600"/>
                  </a:lnTo>
                  <a:lnTo>
                    <a:pt x="4803638" y="203200"/>
                  </a:lnTo>
                  <a:lnTo>
                    <a:pt x="4816772" y="190500"/>
                  </a:lnTo>
                  <a:lnTo>
                    <a:pt x="4834864" y="177800"/>
                  </a:lnTo>
                  <a:lnTo>
                    <a:pt x="4822799" y="76200"/>
                  </a:lnTo>
                  <a:close/>
                </a:path>
                <a:path w="6294120" h="6172200">
                  <a:moveTo>
                    <a:pt x="5433034" y="25400"/>
                  </a:moveTo>
                  <a:lnTo>
                    <a:pt x="4926418" y="76200"/>
                  </a:lnTo>
                  <a:lnTo>
                    <a:pt x="4929212" y="165100"/>
                  </a:lnTo>
                  <a:lnTo>
                    <a:pt x="4946667" y="177800"/>
                  </a:lnTo>
                  <a:lnTo>
                    <a:pt x="4960064" y="190500"/>
                  </a:lnTo>
                  <a:lnTo>
                    <a:pt x="4969017" y="203200"/>
                  </a:lnTo>
                  <a:lnTo>
                    <a:pt x="4973142" y="228600"/>
                  </a:lnTo>
                  <a:lnTo>
                    <a:pt x="4973612" y="228600"/>
                  </a:lnTo>
                  <a:lnTo>
                    <a:pt x="4973383" y="241300"/>
                  </a:lnTo>
                  <a:lnTo>
                    <a:pt x="4972405" y="241300"/>
                  </a:lnTo>
                  <a:lnTo>
                    <a:pt x="4965093" y="266700"/>
                  </a:lnTo>
                  <a:lnTo>
                    <a:pt x="4951334" y="279400"/>
                  </a:lnTo>
                  <a:lnTo>
                    <a:pt x="4932334" y="292100"/>
                  </a:lnTo>
                  <a:lnTo>
                    <a:pt x="4909299" y="304800"/>
                  </a:lnTo>
                  <a:lnTo>
                    <a:pt x="5824726" y="304800"/>
                  </a:lnTo>
                  <a:lnTo>
                    <a:pt x="5820284" y="254000"/>
                  </a:lnTo>
                  <a:lnTo>
                    <a:pt x="5409412" y="254000"/>
                  </a:lnTo>
                  <a:lnTo>
                    <a:pt x="5388159" y="241300"/>
                  </a:lnTo>
                  <a:lnTo>
                    <a:pt x="5371572" y="228600"/>
                  </a:lnTo>
                  <a:lnTo>
                    <a:pt x="5361063" y="203200"/>
                  </a:lnTo>
                  <a:lnTo>
                    <a:pt x="5358193" y="203200"/>
                  </a:lnTo>
                  <a:lnTo>
                    <a:pt x="5357749" y="190500"/>
                  </a:lnTo>
                  <a:lnTo>
                    <a:pt x="5357956" y="177800"/>
                  </a:lnTo>
                  <a:lnTo>
                    <a:pt x="5360731" y="165100"/>
                  </a:lnTo>
                  <a:lnTo>
                    <a:pt x="5366019" y="152400"/>
                  </a:lnTo>
                  <a:lnTo>
                    <a:pt x="5373763" y="139700"/>
                  </a:lnTo>
                  <a:lnTo>
                    <a:pt x="5386917" y="139700"/>
                  </a:lnTo>
                  <a:lnTo>
                    <a:pt x="5402772" y="127000"/>
                  </a:lnTo>
                  <a:lnTo>
                    <a:pt x="5420753" y="114300"/>
                  </a:lnTo>
                  <a:lnTo>
                    <a:pt x="5441238" y="114300"/>
                  </a:lnTo>
                  <a:lnTo>
                    <a:pt x="5441721" y="101600"/>
                  </a:lnTo>
                  <a:lnTo>
                    <a:pt x="5442978" y="88900"/>
                  </a:lnTo>
                  <a:lnTo>
                    <a:pt x="5443592" y="76200"/>
                  </a:lnTo>
                  <a:lnTo>
                    <a:pt x="5444148" y="63500"/>
                  </a:lnTo>
                  <a:lnTo>
                    <a:pt x="5444630" y="50800"/>
                  </a:lnTo>
                  <a:lnTo>
                    <a:pt x="5445023" y="50800"/>
                  </a:lnTo>
                  <a:lnTo>
                    <a:pt x="5433034" y="25400"/>
                  </a:lnTo>
                  <a:close/>
                </a:path>
                <a:path w="6294120" h="6172200">
                  <a:moveTo>
                    <a:pt x="4168724" y="139700"/>
                  </a:moveTo>
                  <a:lnTo>
                    <a:pt x="3818039" y="165100"/>
                  </a:lnTo>
                  <a:lnTo>
                    <a:pt x="3814724" y="279400"/>
                  </a:lnTo>
                  <a:lnTo>
                    <a:pt x="4231589" y="279400"/>
                  </a:lnTo>
                  <a:lnTo>
                    <a:pt x="4234180" y="266700"/>
                  </a:lnTo>
                  <a:lnTo>
                    <a:pt x="4214152" y="177800"/>
                  </a:lnTo>
                  <a:lnTo>
                    <a:pt x="4168724" y="139700"/>
                  </a:lnTo>
                  <a:close/>
                </a:path>
                <a:path w="6294120" h="6172200">
                  <a:moveTo>
                    <a:pt x="5798070" y="0"/>
                  </a:moveTo>
                  <a:lnTo>
                    <a:pt x="5535028" y="25400"/>
                  </a:lnTo>
                  <a:lnTo>
                    <a:pt x="5520690" y="38100"/>
                  </a:lnTo>
                  <a:lnTo>
                    <a:pt x="5507177" y="127000"/>
                  </a:lnTo>
                  <a:lnTo>
                    <a:pt x="5515743" y="127000"/>
                  </a:lnTo>
                  <a:lnTo>
                    <a:pt x="5524914" y="139700"/>
                  </a:lnTo>
                  <a:lnTo>
                    <a:pt x="5532525" y="165100"/>
                  </a:lnTo>
                  <a:lnTo>
                    <a:pt x="5536412" y="177800"/>
                  </a:lnTo>
                  <a:lnTo>
                    <a:pt x="5535579" y="190500"/>
                  </a:lnTo>
                  <a:lnTo>
                    <a:pt x="5530432" y="203200"/>
                  </a:lnTo>
                  <a:lnTo>
                    <a:pt x="5521230" y="215900"/>
                  </a:lnTo>
                  <a:lnTo>
                    <a:pt x="5508231" y="228600"/>
                  </a:lnTo>
                  <a:lnTo>
                    <a:pt x="5496104" y="241300"/>
                  </a:lnTo>
                  <a:lnTo>
                    <a:pt x="5482690" y="254000"/>
                  </a:lnTo>
                  <a:lnTo>
                    <a:pt x="5820284" y="254000"/>
                  </a:lnTo>
                  <a:lnTo>
                    <a:pt x="5798070" y="0"/>
                  </a:lnTo>
                  <a:close/>
                </a:path>
              </a:pathLst>
            </a:custGeom>
            <a:solidFill>
              <a:srgbClr val="F9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1275" y="1682750"/>
              <a:ext cx="87866" cy="2275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8081" y="1736013"/>
              <a:ext cx="87083" cy="2235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1255" y="1793519"/>
              <a:ext cx="29143" cy="818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1799" y="1832978"/>
              <a:ext cx="147343" cy="2313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14633" y="1945783"/>
              <a:ext cx="87064" cy="63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02892" y="1873161"/>
              <a:ext cx="98761" cy="715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88359" y="1886356"/>
              <a:ext cx="88061" cy="2210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25241" y="1930527"/>
              <a:ext cx="87412" cy="2261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62008" y="1978977"/>
              <a:ext cx="87695" cy="2269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98840" y="2030209"/>
              <a:ext cx="87447" cy="2250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35944" y="2076691"/>
              <a:ext cx="89716" cy="2278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2061" y="2131872"/>
              <a:ext cx="494051" cy="56688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3217" y="2117325"/>
              <a:ext cx="669804" cy="57255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92490" y="1670771"/>
              <a:ext cx="497602" cy="5676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87712" y="2102546"/>
              <a:ext cx="248200" cy="21582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52092" y="1988172"/>
              <a:ext cx="1098511" cy="3302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74379" y="1970845"/>
              <a:ext cx="261253" cy="25296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37064" y="1899342"/>
              <a:ext cx="518675" cy="2737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58476" y="1950162"/>
              <a:ext cx="234109" cy="2158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99990" y="1911972"/>
              <a:ext cx="77980" cy="2053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76458" y="1810404"/>
              <a:ext cx="386715" cy="25396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01325" y="1848557"/>
              <a:ext cx="490224" cy="20329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63173" y="1810404"/>
              <a:ext cx="118186" cy="20316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62385" y="1746965"/>
              <a:ext cx="634568" cy="26660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18755" y="1696134"/>
              <a:ext cx="508718" cy="2666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51842" y="1785033"/>
              <a:ext cx="83144" cy="1397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27474" y="1670771"/>
              <a:ext cx="363979" cy="25398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64845" y="2478252"/>
              <a:ext cx="6233160" cy="5385435"/>
            </a:xfrm>
            <a:custGeom>
              <a:avLst/>
              <a:gdLst/>
              <a:ahLst/>
              <a:cxnLst/>
              <a:rect l="l" t="t" r="r" b="b"/>
              <a:pathLst>
                <a:path w="6233159" h="5385434">
                  <a:moveTo>
                    <a:pt x="5806300" y="3721"/>
                  </a:moveTo>
                  <a:lnTo>
                    <a:pt x="5805970" y="0"/>
                  </a:lnTo>
                  <a:lnTo>
                    <a:pt x="0" y="507949"/>
                  </a:lnTo>
                  <a:lnTo>
                    <a:pt x="330" y="511683"/>
                  </a:lnTo>
                  <a:lnTo>
                    <a:pt x="5806300" y="3721"/>
                  </a:lnTo>
                  <a:close/>
                </a:path>
                <a:path w="6233159" h="5385434">
                  <a:moveTo>
                    <a:pt x="5836755" y="351840"/>
                  </a:moveTo>
                  <a:lnTo>
                    <a:pt x="5836424" y="348018"/>
                  </a:lnTo>
                  <a:lnTo>
                    <a:pt x="30441" y="855980"/>
                  </a:lnTo>
                  <a:lnTo>
                    <a:pt x="30784" y="859802"/>
                  </a:lnTo>
                  <a:lnTo>
                    <a:pt x="5836755" y="351840"/>
                  </a:lnTo>
                  <a:close/>
                </a:path>
                <a:path w="6233159" h="5385434">
                  <a:moveTo>
                    <a:pt x="5867209" y="699909"/>
                  </a:moveTo>
                  <a:lnTo>
                    <a:pt x="5866879" y="696087"/>
                  </a:lnTo>
                  <a:lnTo>
                    <a:pt x="60896" y="1204048"/>
                  </a:lnTo>
                  <a:lnTo>
                    <a:pt x="61239" y="1207871"/>
                  </a:lnTo>
                  <a:lnTo>
                    <a:pt x="5867209" y="699909"/>
                  </a:lnTo>
                  <a:close/>
                </a:path>
                <a:path w="6233159" h="5385434">
                  <a:moveTo>
                    <a:pt x="5897664" y="1047978"/>
                  </a:moveTo>
                  <a:lnTo>
                    <a:pt x="5897334" y="1044206"/>
                  </a:lnTo>
                  <a:lnTo>
                    <a:pt x="91363" y="1552168"/>
                  </a:lnTo>
                  <a:lnTo>
                    <a:pt x="91694" y="1555940"/>
                  </a:lnTo>
                  <a:lnTo>
                    <a:pt x="5897664" y="1047978"/>
                  </a:lnTo>
                  <a:close/>
                </a:path>
                <a:path w="6233159" h="5385434">
                  <a:moveTo>
                    <a:pt x="5928118" y="1396047"/>
                  </a:moveTo>
                  <a:lnTo>
                    <a:pt x="5927788" y="1392275"/>
                  </a:lnTo>
                  <a:lnTo>
                    <a:pt x="121818" y="1900224"/>
                  </a:lnTo>
                  <a:lnTo>
                    <a:pt x="122148" y="1904009"/>
                  </a:lnTo>
                  <a:lnTo>
                    <a:pt x="5928118" y="1396047"/>
                  </a:lnTo>
                  <a:close/>
                </a:path>
                <a:path w="6233159" h="5385434">
                  <a:moveTo>
                    <a:pt x="5958573" y="1744129"/>
                  </a:moveTo>
                  <a:lnTo>
                    <a:pt x="5958243" y="1740357"/>
                  </a:lnTo>
                  <a:lnTo>
                    <a:pt x="152273" y="2248319"/>
                  </a:lnTo>
                  <a:lnTo>
                    <a:pt x="152603" y="2252091"/>
                  </a:lnTo>
                  <a:lnTo>
                    <a:pt x="5958573" y="1744129"/>
                  </a:lnTo>
                  <a:close/>
                </a:path>
                <a:path w="6233159" h="5385434">
                  <a:moveTo>
                    <a:pt x="5989028" y="2092248"/>
                  </a:moveTo>
                  <a:lnTo>
                    <a:pt x="5988697" y="2088476"/>
                  </a:lnTo>
                  <a:lnTo>
                    <a:pt x="182727" y="2596438"/>
                  </a:lnTo>
                  <a:lnTo>
                    <a:pt x="183057" y="2600210"/>
                  </a:lnTo>
                  <a:lnTo>
                    <a:pt x="5989028" y="2092248"/>
                  </a:lnTo>
                  <a:close/>
                </a:path>
                <a:path w="6233159" h="5385434">
                  <a:moveTo>
                    <a:pt x="6019482" y="2440317"/>
                  </a:moveTo>
                  <a:lnTo>
                    <a:pt x="6019152" y="2436495"/>
                  </a:lnTo>
                  <a:lnTo>
                    <a:pt x="213169" y="2944444"/>
                  </a:lnTo>
                  <a:lnTo>
                    <a:pt x="213512" y="2948279"/>
                  </a:lnTo>
                  <a:lnTo>
                    <a:pt x="6019482" y="2440317"/>
                  </a:lnTo>
                  <a:close/>
                </a:path>
                <a:path w="6233159" h="5385434">
                  <a:moveTo>
                    <a:pt x="6049937" y="2788437"/>
                  </a:moveTo>
                  <a:lnTo>
                    <a:pt x="6049607" y="2784614"/>
                  </a:lnTo>
                  <a:lnTo>
                    <a:pt x="243624" y="3292576"/>
                  </a:lnTo>
                  <a:lnTo>
                    <a:pt x="243967" y="3296399"/>
                  </a:lnTo>
                  <a:lnTo>
                    <a:pt x="6049937" y="2788437"/>
                  </a:lnTo>
                  <a:close/>
                </a:path>
                <a:path w="6233159" h="5385434">
                  <a:moveTo>
                    <a:pt x="6080391" y="3136506"/>
                  </a:moveTo>
                  <a:lnTo>
                    <a:pt x="6080061" y="3132683"/>
                  </a:lnTo>
                  <a:lnTo>
                    <a:pt x="274078" y="3640645"/>
                  </a:lnTo>
                  <a:lnTo>
                    <a:pt x="274408" y="3644468"/>
                  </a:lnTo>
                  <a:lnTo>
                    <a:pt x="6080391" y="3136506"/>
                  </a:lnTo>
                  <a:close/>
                </a:path>
                <a:path w="6233159" h="5385434">
                  <a:moveTo>
                    <a:pt x="6110833" y="3484537"/>
                  </a:moveTo>
                  <a:lnTo>
                    <a:pt x="6110503" y="3480765"/>
                  </a:lnTo>
                  <a:lnTo>
                    <a:pt x="304533" y="3988727"/>
                  </a:lnTo>
                  <a:lnTo>
                    <a:pt x="304850" y="3992499"/>
                  </a:lnTo>
                  <a:lnTo>
                    <a:pt x="6110833" y="3484537"/>
                  </a:lnTo>
                  <a:close/>
                </a:path>
                <a:path w="6233159" h="5385434">
                  <a:moveTo>
                    <a:pt x="6141288" y="3832656"/>
                  </a:moveTo>
                  <a:lnTo>
                    <a:pt x="6140958" y="3828885"/>
                  </a:lnTo>
                  <a:lnTo>
                    <a:pt x="334975" y="4336847"/>
                  </a:lnTo>
                  <a:lnTo>
                    <a:pt x="335305" y="4340618"/>
                  </a:lnTo>
                  <a:lnTo>
                    <a:pt x="6141288" y="3832656"/>
                  </a:lnTo>
                  <a:close/>
                </a:path>
                <a:path w="6233159" h="5385434">
                  <a:moveTo>
                    <a:pt x="6171743" y="4180725"/>
                  </a:moveTo>
                  <a:lnTo>
                    <a:pt x="6171412" y="4176953"/>
                  </a:lnTo>
                  <a:lnTo>
                    <a:pt x="365442" y="4684915"/>
                  </a:lnTo>
                  <a:lnTo>
                    <a:pt x="365772" y="4688687"/>
                  </a:lnTo>
                  <a:lnTo>
                    <a:pt x="6171743" y="4180725"/>
                  </a:lnTo>
                  <a:close/>
                </a:path>
                <a:path w="6233159" h="5385434">
                  <a:moveTo>
                    <a:pt x="6202197" y="4528794"/>
                  </a:moveTo>
                  <a:lnTo>
                    <a:pt x="6201867" y="4524972"/>
                  </a:lnTo>
                  <a:lnTo>
                    <a:pt x="395884" y="5032934"/>
                  </a:lnTo>
                  <a:lnTo>
                    <a:pt x="396214" y="5036756"/>
                  </a:lnTo>
                  <a:lnTo>
                    <a:pt x="6202197" y="4528794"/>
                  </a:lnTo>
                  <a:close/>
                </a:path>
                <a:path w="6233159" h="5385434">
                  <a:moveTo>
                    <a:pt x="6232652" y="4876927"/>
                  </a:moveTo>
                  <a:lnTo>
                    <a:pt x="6232322" y="4873104"/>
                  </a:lnTo>
                  <a:lnTo>
                    <a:pt x="426339" y="5381066"/>
                  </a:lnTo>
                  <a:lnTo>
                    <a:pt x="426681" y="5384889"/>
                  </a:lnTo>
                  <a:lnTo>
                    <a:pt x="6232652" y="4876927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4354" y="6052705"/>
              <a:ext cx="6287770" cy="3823335"/>
            </a:xfrm>
            <a:custGeom>
              <a:avLst/>
              <a:gdLst/>
              <a:ahLst/>
              <a:cxnLst/>
              <a:rect l="l" t="t" r="r" b="b"/>
              <a:pathLst>
                <a:path w="6287770" h="3823334">
                  <a:moveTo>
                    <a:pt x="6287300" y="0"/>
                  </a:moveTo>
                  <a:lnTo>
                    <a:pt x="0" y="0"/>
                  </a:lnTo>
                  <a:lnTo>
                    <a:pt x="0" y="3822941"/>
                  </a:lnTo>
                  <a:lnTo>
                    <a:pt x="6287300" y="3822941"/>
                  </a:lnTo>
                  <a:lnTo>
                    <a:pt x="6287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54354" y="6052705"/>
            <a:ext cx="6287770" cy="3823335"/>
          </a:xfrm>
          <a:prstGeom prst="rect">
            <a:avLst/>
          </a:prstGeom>
          <a:ln w="12700">
            <a:solidFill>
              <a:srgbClr val="77328A"/>
            </a:solidFill>
          </a:ln>
        </p:spPr>
        <p:txBody>
          <a:bodyPr vert="horz" wrap="square" lIns="0" tIns="17970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415"/>
              </a:spcBef>
            </a:pP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I</a:t>
            </a:r>
            <a:r>
              <a:rPr sz="1600" b="1" spc="-25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think</a:t>
            </a:r>
            <a:r>
              <a:rPr sz="1600" b="1" spc="-20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I’ve</a:t>
            </a:r>
            <a:r>
              <a:rPr sz="1600" b="1" spc="-20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spent</a:t>
            </a:r>
            <a:r>
              <a:rPr sz="1600" b="1" spc="-20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a</a:t>
            </a:r>
            <a:r>
              <a:rPr sz="1600" b="1" spc="-20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lot</a:t>
            </a:r>
            <a:r>
              <a:rPr sz="1600" b="1" spc="-20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of</a:t>
            </a:r>
            <a:r>
              <a:rPr sz="1600" b="1" spc="-20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money.</a:t>
            </a:r>
            <a:r>
              <a:rPr sz="1600" b="1" spc="-20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What</a:t>
            </a:r>
            <a:r>
              <a:rPr sz="1600" b="1" spc="-20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shall</a:t>
            </a:r>
            <a:r>
              <a:rPr sz="1600" b="1" spc="-25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>
                <a:solidFill>
                  <a:srgbClr val="77328A"/>
                </a:solidFill>
                <a:latin typeface="Montserrat"/>
                <a:cs typeface="Montserrat"/>
              </a:rPr>
              <a:t>I</a:t>
            </a:r>
            <a:r>
              <a:rPr sz="1600" b="1" spc="-20">
                <a:solidFill>
                  <a:srgbClr val="77328A"/>
                </a:solidFill>
                <a:latin typeface="Montserrat"/>
                <a:cs typeface="Montserrat"/>
              </a:rPr>
              <a:t> </a:t>
            </a:r>
            <a:r>
              <a:rPr sz="1600" b="1" spc="-25">
                <a:solidFill>
                  <a:srgbClr val="77328A"/>
                </a:solidFill>
                <a:latin typeface="Montserrat"/>
                <a:cs typeface="Montserrat"/>
              </a:rPr>
              <a:t>do?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38" name="object 38"/>
          <p:cNvSpPr txBox="1"/>
          <p:nvPr/>
        </p:nvSpPr>
        <p:spPr>
          <a:xfrm rot="21360000">
            <a:off x="1236120" y="2687560"/>
            <a:ext cx="1214866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</a:t>
            </a:r>
            <a:r>
              <a:rPr sz="2700" b="1" spc="-15" baseline="1543">
                <a:solidFill>
                  <a:srgbClr val="13303C"/>
                </a:solidFill>
                <a:latin typeface="Montserrat SemiBold"/>
                <a:cs typeface="Montserrat SemiBold"/>
              </a:rPr>
              <a:t>ar</a:t>
            </a:r>
            <a:r>
              <a:rPr sz="2700" b="1" spc="-150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3086">
                <a:solidFill>
                  <a:srgbClr val="13303C"/>
                </a:solidFill>
                <a:latin typeface="Montserrat SemiBold"/>
                <a:cs typeface="Montserrat SemiBold"/>
              </a:rPr>
              <a:t>Ale</a:t>
            </a:r>
            <a:r>
              <a:rPr sz="2700" b="1" spc="-15" baseline="4629">
                <a:solidFill>
                  <a:srgbClr val="13303C"/>
                </a:solidFill>
                <a:latin typeface="Montserrat SemiBold"/>
                <a:cs typeface="Montserrat SemiBold"/>
              </a:rPr>
              <a:t>x,</a:t>
            </a:r>
            <a:endParaRPr sz="2700" baseline="4629">
              <a:latin typeface="Montserrat SemiBold"/>
              <a:cs typeface="Montserrat SemiBold"/>
            </a:endParaRPr>
          </a:p>
        </p:txBody>
      </p:sp>
      <p:sp>
        <p:nvSpPr>
          <p:cNvPr id="39" name="object 39"/>
          <p:cNvSpPr txBox="1"/>
          <p:nvPr/>
        </p:nvSpPr>
        <p:spPr>
          <a:xfrm rot="21360000">
            <a:off x="1271918" y="2949123"/>
            <a:ext cx="3994346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2700" b="1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I</a:t>
            </a:r>
            <a:r>
              <a:rPr sz="2700" b="1" spc="-142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used</a:t>
            </a:r>
            <a:r>
              <a:rPr sz="2700" b="1" spc="-135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-4629">
                <a:solidFill>
                  <a:srgbClr val="13303C"/>
                </a:solidFill>
                <a:latin typeface="Montserrat SemiBold"/>
                <a:cs typeface="Montserrat SemiBold"/>
              </a:rPr>
              <a:t>m</a:t>
            </a:r>
            <a:r>
              <a:rPr sz="2700" b="1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y</a:t>
            </a:r>
            <a:r>
              <a:rPr sz="2700" b="1" spc="-142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7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mum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’s</a:t>
            </a:r>
            <a:r>
              <a:rPr sz="1800" b="1" spc="-9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543">
                <a:solidFill>
                  <a:srgbClr val="13303C"/>
                </a:solidFill>
                <a:latin typeface="Montserrat SemiBold"/>
                <a:cs typeface="Montserrat SemiBold"/>
              </a:rPr>
              <a:t>car</a:t>
            </a:r>
            <a:r>
              <a:rPr sz="2700" b="1" baseline="3086">
                <a:solidFill>
                  <a:srgbClr val="13303C"/>
                </a:solidFill>
                <a:latin typeface="Montserrat SemiBold"/>
                <a:cs typeface="Montserrat SemiBold"/>
              </a:rPr>
              <a:t>d</a:t>
            </a:r>
            <a:r>
              <a:rPr sz="2700" b="1" spc="-142" baseline="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3086">
                <a:solidFill>
                  <a:srgbClr val="13303C"/>
                </a:solidFill>
                <a:latin typeface="Montserrat SemiBold"/>
                <a:cs typeface="Montserrat SemiBold"/>
              </a:rPr>
              <a:t>t</a:t>
            </a:r>
            <a:r>
              <a:rPr sz="2700" b="1" spc="-15" baseline="4629">
                <a:solidFill>
                  <a:srgbClr val="13303C"/>
                </a:solidFill>
                <a:latin typeface="Montserrat SemiBold"/>
                <a:cs typeface="Montserrat SemiBold"/>
              </a:rPr>
              <a:t>o</a:t>
            </a:r>
            <a:r>
              <a:rPr sz="2700" b="1" spc="-135" baseline="4629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0" baseline="4629">
                <a:solidFill>
                  <a:srgbClr val="13303C"/>
                </a:solidFill>
                <a:latin typeface="Montserrat SemiBold"/>
                <a:cs typeface="Montserrat SemiBold"/>
              </a:rPr>
              <a:t>mak</a:t>
            </a:r>
            <a:r>
              <a:rPr sz="2700" b="1" spc="-30" baseline="7716">
                <a:solidFill>
                  <a:srgbClr val="13303C"/>
                </a:solidFill>
                <a:latin typeface="Montserrat SemiBold"/>
                <a:cs typeface="Montserrat SemiBold"/>
              </a:rPr>
              <a:t>e</a:t>
            </a:r>
            <a:r>
              <a:rPr sz="2700" b="1" spc="-142" baseline="771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7" baseline="7716">
                <a:solidFill>
                  <a:srgbClr val="13303C"/>
                </a:solidFill>
                <a:latin typeface="Montserrat SemiBold"/>
                <a:cs typeface="Montserrat SemiBold"/>
              </a:rPr>
              <a:t>an</a:t>
            </a:r>
            <a:endParaRPr sz="2700" baseline="7716">
              <a:latin typeface="Montserrat SemiBold"/>
              <a:cs typeface="Montserrat SemiBold"/>
            </a:endParaRPr>
          </a:p>
        </p:txBody>
      </p:sp>
      <p:sp>
        <p:nvSpPr>
          <p:cNvPr id="40" name="object 40"/>
          <p:cNvSpPr txBox="1"/>
          <p:nvPr/>
        </p:nvSpPr>
        <p:spPr>
          <a:xfrm rot="21360000">
            <a:off x="1301411" y="3294340"/>
            <a:ext cx="3740157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5"/>
              </a:lnSpc>
            </a:pPr>
            <a:r>
              <a:rPr sz="2700" b="1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app</a:t>
            </a:r>
            <a:r>
              <a:rPr sz="2700" b="1" spc="-120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0" baseline="-4629">
                <a:solidFill>
                  <a:srgbClr val="13303C"/>
                </a:solidFill>
                <a:latin typeface="Montserrat SemiBold"/>
                <a:cs typeface="Montserrat SemiBold"/>
              </a:rPr>
              <a:t>pur</a:t>
            </a:r>
            <a:r>
              <a:rPr sz="2700" b="1" spc="-30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chase,</a:t>
            </a:r>
            <a:r>
              <a:rPr sz="2700" b="1" spc="-104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I’v</a:t>
            </a:r>
            <a:r>
              <a:rPr sz="2700" b="1" spc="-15" baseline="1543">
                <a:solidFill>
                  <a:srgbClr val="13303C"/>
                </a:solidFill>
                <a:latin typeface="Montserrat SemiBold"/>
                <a:cs typeface="Montserrat SemiBold"/>
              </a:rPr>
              <a:t>e</a:t>
            </a:r>
            <a:r>
              <a:rPr sz="2700" b="1" spc="-112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543">
                <a:solidFill>
                  <a:srgbClr val="13303C"/>
                </a:solidFill>
                <a:latin typeface="Montserrat SemiBold"/>
                <a:cs typeface="Montserrat SemiBold"/>
              </a:rPr>
              <a:t>been</a:t>
            </a:r>
            <a:r>
              <a:rPr sz="2700" b="1" spc="-104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4629">
                <a:solidFill>
                  <a:srgbClr val="13303C"/>
                </a:solidFill>
                <a:latin typeface="Montserrat SemiBold"/>
                <a:cs typeface="Montserrat SemiBold"/>
              </a:rPr>
              <a:t>pla</a:t>
            </a:r>
            <a:r>
              <a:rPr sz="2700" b="1" spc="-15" baseline="6172">
                <a:solidFill>
                  <a:srgbClr val="13303C"/>
                </a:solidFill>
                <a:latin typeface="Montserrat SemiBold"/>
                <a:cs typeface="Montserrat SemiBold"/>
              </a:rPr>
              <a:t>yin</a:t>
            </a:r>
            <a:r>
              <a:rPr sz="2700" b="1" spc="-15" baseline="7716">
                <a:solidFill>
                  <a:srgbClr val="13303C"/>
                </a:solidFill>
                <a:latin typeface="Montserrat SemiBold"/>
                <a:cs typeface="Montserrat SemiBold"/>
              </a:rPr>
              <a:t>g</a:t>
            </a:r>
            <a:endParaRPr sz="2700" baseline="7716">
              <a:latin typeface="Montserrat SemiBold"/>
              <a:cs typeface="Montserrat SemiBold"/>
            </a:endParaRPr>
          </a:p>
        </p:txBody>
      </p:sp>
      <p:sp>
        <p:nvSpPr>
          <p:cNvPr id="41" name="object 41"/>
          <p:cNvSpPr txBox="1"/>
          <p:nvPr/>
        </p:nvSpPr>
        <p:spPr>
          <a:xfrm rot="21360000">
            <a:off x="1330713" y="3627899"/>
            <a:ext cx="37819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b="1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2700" b="1" spc="-112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-1543">
                <a:solidFill>
                  <a:srgbClr val="13303C"/>
                </a:solidFill>
                <a:latin typeface="Montserrat SemiBold"/>
                <a:cs typeface="Montserrat SemiBold"/>
              </a:rPr>
              <a:t>gam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e</a:t>
            </a:r>
            <a:r>
              <a:rPr sz="1800" b="1" spc="-7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543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2700" b="1" spc="-112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3086">
                <a:solidFill>
                  <a:srgbClr val="13303C"/>
                </a:solidFill>
                <a:latin typeface="Montserrat SemiBold"/>
                <a:cs typeface="Montserrat SemiBold"/>
              </a:rPr>
              <a:t>buyin</a:t>
            </a:r>
            <a:r>
              <a:rPr sz="2700" b="1" spc="-15" baseline="6172">
                <a:solidFill>
                  <a:srgbClr val="13303C"/>
                </a:solidFill>
                <a:latin typeface="Montserrat SemiBold"/>
                <a:cs typeface="Montserrat SemiBold"/>
              </a:rPr>
              <a:t>g</a:t>
            </a:r>
            <a:r>
              <a:rPr sz="2700" b="1" spc="-112" baseline="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0" baseline="6172">
                <a:solidFill>
                  <a:srgbClr val="13303C"/>
                </a:solidFill>
                <a:latin typeface="Montserrat SemiBold"/>
                <a:cs typeface="Montserrat SemiBold"/>
              </a:rPr>
              <a:t>e</a:t>
            </a:r>
            <a:r>
              <a:rPr sz="2700" b="1" spc="-30" baseline="7716">
                <a:solidFill>
                  <a:srgbClr val="13303C"/>
                </a:solidFill>
                <a:latin typeface="Montserrat SemiBold"/>
                <a:cs typeface="Montserrat SemiBold"/>
              </a:rPr>
              <a:t>xtr</a:t>
            </a:r>
            <a:r>
              <a:rPr sz="2700" b="1" spc="-30" baseline="9259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2700" b="1" spc="-112" baseline="9259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9259">
                <a:solidFill>
                  <a:srgbClr val="13303C"/>
                </a:solidFill>
                <a:latin typeface="Montserrat SemiBold"/>
                <a:cs typeface="Montserrat SemiBold"/>
              </a:rPr>
              <a:t>c</a:t>
            </a:r>
            <a:r>
              <a:rPr sz="2700" b="1" spc="-15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oins</a:t>
            </a:r>
            <a:r>
              <a:rPr sz="2700" b="1" spc="-112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75" baseline="12345">
                <a:solidFill>
                  <a:srgbClr val="13303C"/>
                </a:solidFill>
                <a:latin typeface="Montserrat SemiBold"/>
                <a:cs typeface="Montserrat SemiBold"/>
              </a:rPr>
              <a:t>I</a:t>
            </a:r>
            <a:endParaRPr sz="2700" baseline="12345">
              <a:latin typeface="Montserrat SemiBold"/>
              <a:cs typeface="Montserrat SemiBold"/>
            </a:endParaRPr>
          </a:p>
        </p:txBody>
      </p:sp>
      <p:sp>
        <p:nvSpPr>
          <p:cNvPr id="42" name="object 42"/>
          <p:cNvSpPr txBox="1"/>
          <p:nvPr/>
        </p:nvSpPr>
        <p:spPr>
          <a:xfrm rot="21360000">
            <a:off x="1360024" y="3962015"/>
            <a:ext cx="3810513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5"/>
              </a:lnSpc>
            </a:pPr>
            <a:r>
              <a:rPr sz="2700" b="1" spc="-15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th</a:t>
            </a:r>
            <a:r>
              <a:rPr sz="2700" b="1" spc="-15" baseline="-6172">
                <a:solidFill>
                  <a:srgbClr val="13303C"/>
                </a:solidFill>
                <a:latin typeface="Montserrat SemiBold"/>
                <a:cs typeface="Montserrat SemiBold"/>
              </a:rPr>
              <a:t>ought</a:t>
            </a:r>
            <a:r>
              <a:rPr sz="2700" b="1" spc="-104" baseline="-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0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th</a:t>
            </a:r>
            <a:r>
              <a:rPr sz="2700" b="1" spc="-30" baseline="-1543">
                <a:solidFill>
                  <a:srgbClr val="13303C"/>
                </a:solidFill>
                <a:latin typeface="Montserrat SemiBold"/>
                <a:cs typeface="Montserrat SemiBold"/>
              </a:rPr>
              <a:t>ey</a:t>
            </a:r>
            <a:r>
              <a:rPr sz="2700" b="1" spc="-104" baseline="-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0" baseline="-1543">
                <a:solidFill>
                  <a:srgbClr val="13303C"/>
                </a:solidFill>
                <a:latin typeface="Montserrat SemiBold"/>
                <a:cs typeface="Montserrat SemiBold"/>
              </a:rPr>
              <a:t>w</a:t>
            </a:r>
            <a:r>
              <a:rPr sz="18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er</a:t>
            </a:r>
            <a:r>
              <a:rPr sz="2700" b="1" spc="-30" baseline="1543">
                <a:solidFill>
                  <a:srgbClr val="13303C"/>
                </a:solidFill>
                <a:latin typeface="Montserrat SemiBold"/>
                <a:cs typeface="Montserrat SemiBold"/>
              </a:rPr>
              <a:t>e</a:t>
            </a:r>
            <a:r>
              <a:rPr sz="2700" b="1" spc="-104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543">
                <a:solidFill>
                  <a:srgbClr val="13303C"/>
                </a:solidFill>
                <a:latin typeface="Montserrat SemiBold"/>
                <a:cs typeface="Montserrat SemiBold"/>
              </a:rPr>
              <a:t>fr</a:t>
            </a:r>
            <a:r>
              <a:rPr sz="2700" b="1" baseline="3086">
                <a:solidFill>
                  <a:srgbClr val="13303C"/>
                </a:solidFill>
                <a:latin typeface="Montserrat SemiBold"/>
                <a:cs typeface="Montserrat SemiBold"/>
              </a:rPr>
              <a:t>ee</a:t>
            </a:r>
            <a:r>
              <a:rPr sz="2700" b="1" spc="-104" baseline="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4629">
                <a:solidFill>
                  <a:srgbClr val="13303C"/>
                </a:solidFill>
                <a:latin typeface="Montserrat SemiBold"/>
                <a:cs typeface="Montserrat SemiBold"/>
              </a:rPr>
              <a:t>but</a:t>
            </a:r>
            <a:r>
              <a:rPr sz="2700" b="1" spc="-104" baseline="4629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7" baseline="6172">
                <a:solidFill>
                  <a:srgbClr val="13303C"/>
                </a:solidFill>
                <a:latin typeface="Montserrat SemiBold"/>
                <a:cs typeface="Montserrat SemiBold"/>
              </a:rPr>
              <a:t>no</a:t>
            </a:r>
            <a:r>
              <a:rPr sz="2700" b="1" spc="-37" baseline="7716">
                <a:solidFill>
                  <a:srgbClr val="13303C"/>
                </a:solidFill>
                <a:latin typeface="Montserrat SemiBold"/>
                <a:cs typeface="Montserrat SemiBold"/>
              </a:rPr>
              <a:t>w</a:t>
            </a:r>
            <a:endParaRPr sz="2700" baseline="7716">
              <a:latin typeface="Montserrat SemiBold"/>
              <a:cs typeface="Montserrat SemiBold"/>
            </a:endParaRPr>
          </a:p>
        </p:txBody>
      </p:sp>
      <p:sp>
        <p:nvSpPr>
          <p:cNvPr id="43" name="object 43"/>
          <p:cNvSpPr txBox="1"/>
          <p:nvPr/>
        </p:nvSpPr>
        <p:spPr>
          <a:xfrm rot="21360000">
            <a:off x="1389281" y="4292965"/>
            <a:ext cx="3918908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I</a:t>
            </a:r>
            <a:r>
              <a:rPr sz="1800" b="1" spc="-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r</a:t>
            </a:r>
            <a:r>
              <a:rPr sz="2700" b="1" spc="-30" baseline="1543">
                <a:solidFill>
                  <a:srgbClr val="13303C"/>
                </a:solidFill>
                <a:latin typeface="Montserrat SemiBold"/>
                <a:cs typeface="Montserrat SemiBold"/>
              </a:rPr>
              <a:t>ealise</a:t>
            </a:r>
            <a:r>
              <a:rPr sz="2700" b="1" spc="-89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4629">
                <a:solidFill>
                  <a:srgbClr val="13303C"/>
                </a:solidFill>
                <a:latin typeface="Montserrat SemiBold"/>
                <a:cs typeface="Montserrat SemiBold"/>
              </a:rPr>
              <a:t>that</a:t>
            </a:r>
            <a:r>
              <a:rPr sz="2700" b="1" spc="-89" baseline="4629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60" baseline="6172">
                <a:solidFill>
                  <a:srgbClr val="13303C"/>
                </a:solidFill>
                <a:latin typeface="Montserrat SemiBold"/>
                <a:cs typeface="Montserrat SemiBold"/>
              </a:rPr>
              <a:t>e</a:t>
            </a:r>
            <a:r>
              <a:rPr sz="2700" b="1" spc="-60" baseline="7716">
                <a:solidFill>
                  <a:srgbClr val="13303C"/>
                </a:solidFill>
                <a:latin typeface="Montserrat SemiBold"/>
                <a:cs typeface="Montserrat SemiBold"/>
              </a:rPr>
              <a:t>ach</a:t>
            </a:r>
            <a:r>
              <a:rPr sz="2700" b="1" spc="-89" baseline="771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9259">
                <a:solidFill>
                  <a:srgbClr val="13303C"/>
                </a:solidFill>
                <a:latin typeface="Montserrat SemiBold"/>
                <a:cs typeface="Montserrat SemiBold"/>
              </a:rPr>
              <a:t>‘pur</a:t>
            </a:r>
            <a:r>
              <a:rPr sz="2700" b="1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se</a:t>
            </a:r>
            <a:r>
              <a:rPr sz="2700" b="1" spc="-89" baseline="1080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2345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2700" b="1" spc="-89" baseline="123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13888">
                <a:solidFill>
                  <a:srgbClr val="13303C"/>
                </a:solidFill>
                <a:latin typeface="Montserrat SemiBold"/>
                <a:cs typeface="Montserrat SemiBold"/>
              </a:rPr>
              <a:t>coins’</a:t>
            </a:r>
            <a:endParaRPr sz="2700" baseline="13888">
              <a:latin typeface="Montserrat SemiBold"/>
              <a:cs typeface="Montserrat SemiBold"/>
            </a:endParaRPr>
          </a:p>
        </p:txBody>
      </p:sp>
      <p:sp>
        <p:nvSpPr>
          <p:cNvPr id="44" name="object 44"/>
          <p:cNvSpPr txBox="1"/>
          <p:nvPr/>
        </p:nvSpPr>
        <p:spPr>
          <a:xfrm rot="21360000">
            <a:off x="1418453" y="4619638"/>
            <a:ext cx="413636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0"/>
              </a:lnSpc>
            </a:pPr>
            <a:r>
              <a:rPr sz="2700" b="1" baseline="-7716">
                <a:solidFill>
                  <a:srgbClr val="13303C"/>
                </a:solidFill>
                <a:latin typeface="Montserrat SemiBold"/>
                <a:cs typeface="Montserrat SemiBold"/>
              </a:rPr>
              <a:t>c</a:t>
            </a:r>
            <a:r>
              <a:rPr sz="2700" b="1" baseline="-6172">
                <a:solidFill>
                  <a:srgbClr val="13303C"/>
                </a:solidFill>
                <a:latin typeface="Montserrat SemiBold"/>
                <a:cs typeface="Montserrat SemiBold"/>
              </a:rPr>
              <a:t>osts</a:t>
            </a:r>
            <a:r>
              <a:rPr sz="2700" b="1" spc="-150" baseline="-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-4629">
                <a:solidFill>
                  <a:srgbClr val="13303C"/>
                </a:solidFill>
                <a:latin typeface="Montserrat SemiBold"/>
                <a:cs typeface="Montserrat SemiBold"/>
              </a:rPr>
              <a:t>£</a:t>
            </a:r>
            <a:r>
              <a:rPr sz="2700" b="1" spc="-15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4.99</a:t>
            </a:r>
            <a:r>
              <a:rPr sz="2700" b="1" spc="-142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-1543">
                <a:solidFill>
                  <a:srgbClr val="13303C"/>
                </a:solidFill>
                <a:latin typeface="Montserrat SemiBold"/>
                <a:cs typeface="Montserrat SemiBold"/>
              </a:rPr>
              <a:t>an</a:t>
            </a:r>
            <a:r>
              <a:rPr sz="1800" b="1">
                <a:solidFill>
                  <a:srgbClr val="13303C"/>
                </a:solidFill>
                <a:latin typeface="Montserrat SemiBold"/>
                <a:cs typeface="Montserrat SemiBold"/>
              </a:rPr>
              <a:t>d</a:t>
            </a:r>
            <a:r>
              <a:rPr sz="1800" b="1" spc="-10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1543">
                <a:solidFill>
                  <a:srgbClr val="13303C"/>
                </a:solidFill>
                <a:latin typeface="Montserrat SemiBold"/>
                <a:cs typeface="Montserrat SemiBold"/>
              </a:rPr>
              <a:t>its</a:t>
            </a:r>
            <a:r>
              <a:rPr sz="2700" b="1" spc="-142" baseline="1543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3086">
                <a:solidFill>
                  <a:srgbClr val="13303C"/>
                </a:solidFill>
                <a:latin typeface="Montserrat SemiBold"/>
                <a:cs typeface="Montserrat SemiBold"/>
              </a:rPr>
              <a:t>bein</a:t>
            </a:r>
            <a:r>
              <a:rPr sz="2700" b="1" baseline="4629">
                <a:solidFill>
                  <a:srgbClr val="13303C"/>
                </a:solidFill>
                <a:latin typeface="Montserrat SemiBold"/>
                <a:cs typeface="Montserrat SemiBold"/>
              </a:rPr>
              <a:t>g</a:t>
            </a:r>
            <a:r>
              <a:rPr sz="2700" b="1" spc="-142" baseline="4629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15" baseline="6172">
                <a:solidFill>
                  <a:srgbClr val="13303C"/>
                </a:solidFill>
                <a:latin typeface="Montserrat SemiBold"/>
                <a:cs typeface="Montserrat SemiBold"/>
              </a:rPr>
              <a:t>tak</a:t>
            </a:r>
            <a:r>
              <a:rPr sz="2700" b="1" spc="-15" baseline="7716">
                <a:solidFill>
                  <a:srgbClr val="13303C"/>
                </a:solidFill>
                <a:latin typeface="Montserrat SemiBold"/>
                <a:cs typeface="Montserrat SemiBold"/>
              </a:rPr>
              <a:t>en</a:t>
            </a:r>
            <a:r>
              <a:rPr sz="2700" b="1" spc="-150" baseline="7716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7" baseline="9259">
                <a:solidFill>
                  <a:srgbClr val="13303C"/>
                </a:solidFill>
                <a:latin typeface="Montserrat SemiBold"/>
                <a:cs typeface="Montserrat SemiBold"/>
              </a:rPr>
              <a:t>out</a:t>
            </a:r>
            <a:endParaRPr sz="2700" baseline="9259">
              <a:latin typeface="Montserrat SemiBold"/>
              <a:cs typeface="Montserrat SemiBold"/>
            </a:endParaRPr>
          </a:p>
        </p:txBody>
      </p:sp>
      <p:sp>
        <p:nvSpPr>
          <p:cNvPr id="45" name="object 45"/>
          <p:cNvSpPr txBox="1"/>
          <p:nvPr/>
        </p:nvSpPr>
        <p:spPr>
          <a:xfrm rot="21360000">
            <a:off x="1448265" y="5013939"/>
            <a:ext cx="263375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2700" b="1" baseline="-6172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2700" b="1" spc="-127" baseline="-6172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baseline="-6172">
                <a:solidFill>
                  <a:srgbClr val="13303C"/>
                </a:solidFill>
                <a:latin typeface="Montserrat SemiBold"/>
                <a:cs typeface="Montserrat SemiBold"/>
              </a:rPr>
              <a:t>m</a:t>
            </a:r>
            <a:r>
              <a:rPr sz="2700" b="1" baseline="-4629">
                <a:solidFill>
                  <a:srgbClr val="13303C"/>
                </a:solidFill>
                <a:latin typeface="Montserrat SemiBold"/>
                <a:cs typeface="Montserrat SemiBold"/>
              </a:rPr>
              <a:t>y</a:t>
            </a:r>
            <a:r>
              <a:rPr sz="2700" b="1" spc="-120" baseline="-4629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2700" b="1" spc="-37" baseline="-3086">
                <a:solidFill>
                  <a:srgbClr val="13303C"/>
                </a:solidFill>
                <a:latin typeface="Montserrat SemiBold"/>
                <a:cs typeface="Montserrat SemiBold"/>
              </a:rPr>
              <a:t>mum</a:t>
            </a:r>
            <a:r>
              <a:rPr sz="2700" b="1" spc="-37" baseline="-1543">
                <a:solidFill>
                  <a:srgbClr val="13303C"/>
                </a:solidFill>
                <a:latin typeface="Montserrat SemiBold"/>
                <a:cs typeface="Montserrat SemiBold"/>
              </a:rPr>
              <a:t>’</a:t>
            </a:r>
            <a:r>
              <a:rPr sz="18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s</a:t>
            </a:r>
            <a:r>
              <a:rPr sz="1800" b="1" spc="-8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8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ac</a:t>
            </a:r>
            <a:r>
              <a:rPr sz="2700" b="1" spc="-15" baseline="1543">
                <a:solidFill>
                  <a:srgbClr val="13303C"/>
                </a:solidFill>
                <a:latin typeface="Montserrat SemiBold"/>
                <a:cs typeface="Montserrat SemiBold"/>
              </a:rPr>
              <a:t>count!</a:t>
            </a:r>
            <a:endParaRPr sz="2700" baseline="1543">
              <a:latin typeface="Montserrat SemiBold"/>
              <a:cs typeface="Montserrat SemiBold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77328A"/>
                </a:solidFill>
              </a:rPr>
              <a:t>Problem</a:t>
            </a:r>
            <a:r>
              <a:rPr spc="-100">
                <a:solidFill>
                  <a:srgbClr val="77328A"/>
                </a:solidFill>
              </a:rPr>
              <a:t> </a:t>
            </a:r>
            <a:r>
              <a:rPr>
                <a:solidFill>
                  <a:srgbClr val="77328A"/>
                </a:solidFill>
              </a:rPr>
              <a:t>Page</a:t>
            </a:r>
            <a:r>
              <a:rPr spc="-95">
                <a:solidFill>
                  <a:srgbClr val="77328A"/>
                </a:solidFill>
              </a:rPr>
              <a:t> </a:t>
            </a:r>
            <a:r>
              <a:rPr spc="-10">
                <a:solidFill>
                  <a:srgbClr val="77328A"/>
                </a:solidFill>
              </a:rPr>
              <a:t>Letters</a:t>
            </a:r>
          </a:p>
        </p:txBody>
      </p:sp>
      <p:sp>
        <p:nvSpPr>
          <p:cNvPr id="47" name="object 47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75"/>
              </a:spcBef>
            </a:pPr>
            <a:r>
              <a:rPr spc="-25"/>
              <a:t>155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35326" y="10300421"/>
            <a:ext cx="199199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Buyer beware: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in-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app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purchases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684185" y="10300421"/>
            <a:ext cx="99631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3:5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49" name="PPT Slide 69">
            <a:hlinkClick r:id="" action="ppaction://media"/>
            <a:extLst>
              <a:ext uri="{FF2B5EF4-FFF2-40B4-BE49-F238E27FC236}">
                <a16:creationId xmlns:a16="http://schemas.microsoft.com/office/drawing/2014/main" id="{94D55F0B-B13C-B7CE-72AB-E78368055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071681" y="80037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hlinkClick r:id="rId2" action="ppaction://hlinksldjump"/>
            <a:extLst>
              <a:ext uri="{FF2B5EF4-FFF2-40B4-BE49-F238E27FC236}">
                <a16:creationId xmlns:a16="http://schemas.microsoft.com/office/drawing/2014/main" id="{611B3D53-D378-777C-F2CA-0A8F47C5DACD}"/>
              </a:ext>
            </a:extLst>
          </p:cNvPr>
          <p:cNvSpPr txBox="1"/>
          <p:nvPr/>
        </p:nvSpPr>
        <p:spPr>
          <a:xfrm>
            <a:off x="582607" y="3958967"/>
            <a:ext cx="6140477" cy="284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b="1" dirty="0">
                <a:solidFill>
                  <a:srgbClr val="7030A0"/>
                </a:solidFill>
                <a:latin typeface="Montserrat ExtraBold"/>
                <a:cs typeface="Montserrat ExtraBold"/>
              </a:rPr>
              <a:t>SECTION</a:t>
            </a:r>
            <a:r>
              <a:rPr b="1" spc="-45" dirty="0">
                <a:solidFill>
                  <a:srgbClr val="7030A0"/>
                </a:solidFill>
                <a:latin typeface="Montserrat ExtraBold"/>
                <a:cs typeface="Montserrat ExtraBold"/>
              </a:rPr>
              <a:t> </a:t>
            </a:r>
            <a:r>
              <a:rPr lang="en-GB" b="1" spc="-50" dirty="0">
                <a:solidFill>
                  <a:srgbClr val="7030A0"/>
                </a:solidFill>
                <a:latin typeface="Montserrat ExtraBold"/>
                <a:cs typeface="Montserrat ExtraBold"/>
              </a:rPr>
              <a:t>3</a:t>
            </a:r>
            <a:endParaRPr dirty="0">
              <a:solidFill>
                <a:srgbClr val="7030A0"/>
              </a:solidFill>
              <a:latin typeface="Montserrat ExtraBold"/>
              <a:cs typeface="Montserrat ExtraBold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7030A0"/>
                </a:solidFill>
                <a:latin typeface="Montserrat Medium"/>
                <a:cs typeface="Montserrat Medium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3.1 </a:t>
            </a:r>
            <a:r>
              <a:rPr lang="en-GB" i="0" u="none" strike="noStrike" baseline="0" dirty="0">
                <a:solidFill>
                  <a:srgbClr val="7030A0"/>
                </a:solidFill>
                <a:latin typeface="Montserrat-Regular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Shopping</a:t>
            </a:r>
            <a:endParaRPr lang="en-GB" i="0" u="none" strike="noStrike" baseline="0" dirty="0">
              <a:solidFill>
                <a:srgbClr val="7030A0"/>
              </a:solidFill>
              <a:latin typeface="Montserrat-Regular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7030A0"/>
                </a:solidFill>
                <a:latin typeface="Montserrat-Regular"/>
                <a:cs typeface="Montserrat Medium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3.2 </a:t>
            </a:r>
            <a:r>
              <a:rPr lang="en-GB" b="0" i="0" u="none" strike="noStrike" baseline="0" dirty="0">
                <a:solidFill>
                  <a:srgbClr val="7030A0"/>
                </a:solidFill>
                <a:latin typeface="Montserrat-Regular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 it Ok?</a:t>
            </a:r>
            <a:endParaRPr lang="en-GB" b="0" i="0" u="none" strike="noStrike" baseline="0" dirty="0">
              <a:solidFill>
                <a:srgbClr val="7030A0"/>
              </a:solidFill>
              <a:latin typeface="Montserrat-Regular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7030A0"/>
                </a:solidFill>
                <a:latin typeface="Montserrat-Regular"/>
                <a:cs typeface="Montserrat Medium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3.3 </a:t>
            </a:r>
            <a:r>
              <a:rPr lang="en-GB" b="0" i="0" u="none" strike="noStrike" baseline="0" dirty="0">
                <a:solidFill>
                  <a:srgbClr val="7030A0"/>
                </a:solidFill>
                <a:latin typeface="Montserrat-Regular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Protecting yourself online</a:t>
            </a:r>
            <a:endParaRPr lang="en-GB" b="0" i="0" u="none" strike="noStrike" baseline="0" dirty="0">
              <a:solidFill>
                <a:srgbClr val="7030A0"/>
              </a:solidFill>
              <a:latin typeface="Montserrat-Regular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7030A0"/>
                </a:solidFill>
                <a:latin typeface="Montserrat-Regular"/>
                <a:cs typeface="Montserrat Medium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3.4 </a:t>
            </a:r>
            <a:r>
              <a:rPr lang="en-GB" b="0" i="0" u="none" strike="noStrike" baseline="0" dirty="0">
                <a:solidFill>
                  <a:srgbClr val="7030A0"/>
                </a:solidFill>
                <a:latin typeface="Montserrat-Regular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Scams</a:t>
            </a:r>
            <a:endParaRPr lang="en-GB" dirty="0">
              <a:solidFill>
                <a:srgbClr val="7030A0"/>
              </a:solidFill>
              <a:latin typeface="Montserrat-Regular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7030A0"/>
                </a:solidFill>
                <a:latin typeface="Montserrat-Regular"/>
                <a:cs typeface="Montserrat Medium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3.5 </a:t>
            </a:r>
            <a:r>
              <a:rPr lang="en-GB" b="0" i="0" u="none" strike="noStrike" baseline="0" dirty="0">
                <a:solidFill>
                  <a:srgbClr val="7030A0"/>
                </a:solidFill>
                <a:latin typeface="Montserrat-Regular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Buyer beware: in-app purchases</a:t>
            </a:r>
            <a:endParaRPr lang="en-GB" b="0" i="0" u="none" strike="noStrike" baseline="0" dirty="0">
              <a:solidFill>
                <a:srgbClr val="7030A0"/>
              </a:solidFill>
              <a:latin typeface="Montserrat-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CD167-999E-116F-CB02-BA6AE6E650C1}"/>
              </a:ext>
            </a:extLst>
          </p:cNvPr>
          <p:cNvSpPr txBox="1"/>
          <p:nvPr/>
        </p:nvSpPr>
        <p:spPr>
          <a:xfrm>
            <a:off x="473976" y="3317279"/>
            <a:ext cx="3777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Click below to jump to:</a:t>
            </a:r>
            <a:endParaRPr lang="en-US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EAF3A3-FF60-0C4E-0FB9-A788E45F94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816" y="3393384"/>
            <a:ext cx="272284" cy="272284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B9C22D84-3201-2510-7D1D-472CB6FBC7C4}"/>
              </a:ext>
            </a:extLst>
          </p:cNvPr>
          <p:cNvSpPr txBox="1"/>
          <p:nvPr/>
        </p:nvSpPr>
        <p:spPr>
          <a:xfrm>
            <a:off x="582607" y="630678"/>
            <a:ext cx="6007735" cy="15190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00" b="1" dirty="0">
                <a:solidFill>
                  <a:srgbClr val="7030A0"/>
                </a:solidFill>
                <a:latin typeface="Montserrat ExtraBold"/>
                <a:cs typeface="Montserrat ExtraBold"/>
              </a:rPr>
              <a:t>SECTION</a:t>
            </a:r>
            <a:r>
              <a:rPr sz="4800" b="1" spc="-45" dirty="0">
                <a:solidFill>
                  <a:srgbClr val="7030A0"/>
                </a:solidFill>
                <a:latin typeface="Montserrat ExtraBold"/>
                <a:cs typeface="Montserrat ExtraBold"/>
              </a:rPr>
              <a:t> </a:t>
            </a:r>
            <a:r>
              <a:rPr lang="en-GB" sz="4800" b="1" spc="-50" dirty="0">
                <a:solidFill>
                  <a:srgbClr val="7030A0"/>
                </a:solidFill>
                <a:latin typeface="Montserrat ExtraBold"/>
                <a:cs typeface="Montserrat ExtraBold"/>
              </a:rPr>
              <a:t>3</a:t>
            </a:r>
            <a:endParaRPr sz="4800" dirty="0">
              <a:solidFill>
                <a:srgbClr val="7030A0"/>
              </a:solidFill>
              <a:latin typeface="Montserrat ExtraBold"/>
              <a:cs typeface="Montserrat Extra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GB" sz="4800" dirty="0">
                <a:solidFill>
                  <a:srgbClr val="7030A0"/>
                </a:solidFill>
                <a:latin typeface="Montserrat Medium"/>
                <a:cs typeface="Montserrat Medium"/>
              </a:rPr>
              <a:t>Safety First</a:t>
            </a:r>
            <a:endParaRPr sz="4800" dirty="0">
              <a:solidFill>
                <a:srgbClr val="7030A0"/>
              </a:solidFill>
              <a:latin typeface="Montserrat Medium"/>
              <a:cs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7308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3:1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72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299" y="1056733"/>
            <a:ext cx="54330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77328A"/>
                </a:solidFill>
              </a:rPr>
              <a:t>Online</a:t>
            </a:r>
            <a:r>
              <a:rPr spc="-105">
                <a:solidFill>
                  <a:srgbClr val="77328A"/>
                </a:solidFill>
              </a:rPr>
              <a:t> </a:t>
            </a:r>
            <a:r>
              <a:rPr>
                <a:solidFill>
                  <a:srgbClr val="77328A"/>
                </a:solidFill>
              </a:rPr>
              <a:t>Shopping</a:t>
            </a:r>
            <a:r>
              <a:rPr spc="-95">
                <a:solidFill>
                  <a:srgbClr val="77328A"/>
                </a:solidFill>
              </a:rPr>
              <a:t> </a:t>
            </a:r>
            <a:r>
              <a:rPr>
                <a:solidFill>
                  <a:srgbClr val="77328A"/>
                </a:solidFill>
              </a:rPr>
              <a:t>Record</a:t>
            </a:r>
            <a:r>
              <a:rPr spc="-95">
                <a:solidFill>
                  <a:srgbClr val="77328A"/>
                </a:solidFill>
              </a:rPr>
              <a:t> </a:t>
            </a:r>
            <a:r>
              <a:rPr spc="-10">
                <a:solidFill>
                  <a:srgbClr val="77328A"/>
                </a:solidFill>
              </a:rPr>
              <a:t>Sheet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5299" y="1827707"/>
            <a:ext cx="62896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76340" algn="l"/>
              </a:tabLst>
            </a:pPr>
            <a:r>
              <a:rPr sz="1000" b="1">
                <a:solidFill>
                  <a:srgbClr val="13303C"/>
                </a:solidFill>
                <a:latin typeface="Montserrat"/>
                <a:cs typeface="Montserrat"/>
              </a:rPr>
              <a:t>Name:</a:t>
            </a:r>
            <a:r>
              <a:rPr sz="1000" b="1" spc="254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000" u="sng">
                <a:solidFill>
                  <a:srgbClr val="13303C"/>
                </a:solidFill>
                <a:uFill>
                  <a:solidFill>
                    <a:srgbClr val="13303C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299" y="2241219"/>
            <a:ext cx="31756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2300" algn="l"/>
              </a:tabLst>
            </a:pPr>
            <a:r>
              <a:rPr sz="1000" b="1">
                <a:solidFill>
                  <a:srgbClr val="13303C"/>
                </a:solidFill>
                <a:latin typeface="Montserrat"/>
                <a:cs typeface="Montserrat"/>
              </a:rPr>
              <a:t>Product: </a:t>
            </a:r>
            <a:r>
              <a:rPr sz="1000" u="sng">
                <a:solidFill>
                  <a:srgbClr val="13303C"/>
                </a:solidFill>
                <a:uFill>
                  <a:solidFill>
                    <a:srgbClr val="13303C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299" y="7406695"/>
            <a:ext cx="628967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42210" algn="l"/>
                <a:tab pos="6276340" algn="l"/>
              </a:tabLst>
            </a:pPr>
            <a:r>
              <a:rPr sz="1150" b="1">
                <a:solidFill>
                  <a:srgbClr val="13303C"/>
                </a:solidFill>
                <a:latin typeface="Montserrat"/>
                <a:cs typeface="Montserrat"/>
              </a:rPr>
              <a:t>Which</a:t>
            </a:r>
            <a:r>
              <a:rPr sz="1150" b="1" spc="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50" b="1">
                <a:solidFill>
                  <a:srgbClr val="13303C"/>
                </a:solidFill>
                <a:latin typeface="Montserrat"/>
                <a:cs typeface="Montserrat"/>
              </a:rPr>
              <a:t>seller</a:t>
            </a:r>
            <a:r>
              <a:rPr sz="1150" b="1" spc="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50" b="1">
                <a:solidFill>
                  <a:srgbClr val="13303C"/>
                </a:solidFill>
                <a:latin typeface="Montserrat"/>
                <a:cs typeface="Montserrat"/>
              </a:rPr>
              <a:t>will</a:t>
            </a:r>
            <a:r>
              <a:rPr sz="1150" b="1" spc="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50" b="1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sz="1150" b="1" spc="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50" b="1" spc="-10">
                <a:solidFill>
                  <a:srgbClr val="13303C"/>
                </a:solidFill>
                <a:latin typeface="Montserrat"/>
                <a:cs typeface="Montserrat"/>
              </a:rPr>
              <a:t>choose?</a:t>
            </a:r>
            <a:r>
              <a:rPr sz="1150" b="1">
                <a:solidFill>
                  <a:srgbClr val="13303C"/>
                </a:solidFill>
                <a:latin typeface="Montserrat"/>
                <a:cs typeface="Montserrat"/>
              </a:rPr>
              <a:t>	</a:t>
            </a:r>
            <a:r>
              <a:rPr sz="1150" u="sng">
                <a:solidFill>
                  <a:srgbClr val="13303C"/>
                </a:solidFill>
                <a:uFill>
                  <a:solidFill>
                    <a:srgbClr val="13303C"/>
                  </a:solidFill>
                </a:uFill>
                <a:latin typeface="Times New Roman"/>
                <a:cs typeface="Times New Roman"/>
              </a:rPr>
              <a:t>	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176" y="7845526"/>
            <a:ext cx="6287770" cy="2102485"/>
          </a:xfrm>
          <a:prstGeom prst="rect">
            <a:avLst/>
          </a:prstGeom>
          <a:ln w="12344">
            <a:solidFill>
              <a:srgbClr val="77328A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975"/>
              </a:spcBef>
            </a:pPr>
            <a:r>
              <a:rPr sz="1150" b="1">
                <a:solidFill>
                  <a:srgbClr val="13303C"/>
                </a:solidFill>
                <a:latin typeface="Montserrat"/>
                <a:cs typeface="Montserrat"/>
              </a:rPr>
              <a:t>Give</a:t>
            </a:r>
            <a:r>
              <a:rPr sz="1150" b="1" spc="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50" b="1">
                <a:solidFill>
                  <a:srgbClr val="13303C"/>
                </a:solidFill>
                <a:latin typeface="Montserrat"/>
                <a:cs typeface="Montserrat"/>
              </a:rPr>
              <a:t>reasons</a:t>
            </a:r>
            <a:r>
              <a:rPr sz="1150" b="1" spc="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50" b="1">
                <a:solidFill>
                  <a:srgbClr val="13303C"/>
                </a:solidFill>
                <a:latin typeface="Montserrat"/>
                <a:cs typeface="Montserrat"/>
              </a:rPr>
              <a:t>for</a:t>
            </a:r>
            <a:r>
              <a:rPr sz="1150" b="1" spc="1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50" b="1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sz="1150" b="1" spc="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50" b="1">
                <a:solidFill>
                  <a:srgbClr val="13303C"/>
                </a:solidFill>
                <a:latin typeface="Montserrat"/>
                <a:cs typeface="Montserrat"/>
              </a:rPr>
              <a:t>answer</a:t>
            </a:r>
            <a:r>
              <a:rPr sz="1150" b="1" spc="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50" b="1">
                <a:solidFill>
                  <a:srgbClr val="13303C"/>
                </a:solidFill>
                <a:latin typeface="Montserrat"/>
                <a:cs typeface="Montserrat"/>
              </a:rPr>
              <a:t>in</a:t>
            </a:r>
            <a:r>
              <a:rPr sz="1150" b="1" spc="1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50" b="1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150" b="1" spc="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50" b="1">
                <a:solidFill>
                  <a:srgbClr val="13303C"/>
                </a:solidFill>
                <a:latin typeface="Montserrat"/>
                <a:cs typeface="Montserrat"/>
              </a:rPr>
              <a:t>space</a:t>
            </a:r>
            <a:r>
              <a:rPr sz="1150" b="1" spc="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50" b="1" spc="-10">
                <a:solidFill>
                  <a:srgbClr val="13303C"/>
                </a:solidFill>
                <a:latin typeface="Montserrat"/>
                <a:cs typeface="Montserrat"/>
              </a:rPr>
              <a:t>below: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7800" y="2241215"/>
            <a:ext cx="3017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3550" algn="l"/>
              </a:tabLst>
            </a:pPr>
            <a:r>
              <a:rPr sz="1000" b="1">
                <a:solidFill>
                  <a:srgbClr val="13303C"/>
                </a:solidFill>
                <a:latin typeface="Montserrat"/>
                <a:cs typeface="Montserrat"/>
              </a:rPr>
              <a:t>Brand/Model:</a:t>
            </a:r>
            <a:r>
              <a:rPr sz="1000" b="1" spc="3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000" u="sng">
                <a:solidFill>
                  <a:srgbClr val="13303C"/>
                </a:solidFill>
                <a:uFill>
                  <a:solidFill>
                    <a:srgbClr val="13303C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84192"/>
              </p:ext>
            </p:extLst>
          </p:nvPr>
        </p:nvGraphicFramePr>
        <p:xfrm>
          <a:off x="648000" y="2676686"/>
          <a:ext cx="6263640" cy="4361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77328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Online</a:t>
                      </a:r>
                      <a:r>
                        <a:rPr sz="1150" b="1" spc="1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50" b="1" spc="-1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retailer</a:t>
                      </a:r>
                      <a:endParaRPr sz="1150">
                        <a:latin typeface="Montserrat"/>
                        <a:cs typeface="Montserrat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77328A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Online</a:t>
                      </a:r>
                      <a:r>
                        <a:rPr sz="1150" b="1" spc="3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50" b="1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auction</a:t>
                      </a:r>
                      <a:r>
                        <a:rPr sz="1150" b="1" spc="3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150" b="1" spc="-2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site</a:t>
                      </a:r>
                      <a:endParaRPr sz="1150">
                        <a:latin typeface="Montserrat"/>
                        <a:cs typeface="Montserrat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773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000" b="1" spc="-1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Retailer/Auction</a:t>
                      </a:r>
                      <a:r>
                        <a:rPr sz="1000" b="1" spc="-2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site</a:t>
                      </a:r>
                      <a:r>
                        <a:rPr sz="1000" b="1" spc="-15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 spc="-2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name</a:t>
                      </a:r>
                      <a:endParaRPr sz="1000">
                        <a:latin typeface="Montserrat SemiBold"/>
                        <a:cs typeface="Montserrat SemiBold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Price</a:t>
                      </a:r>
                      <a:r>
                        <a:rPr sz="1000" b="1" spc="-45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 spc="-25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(£)</a:t>
                      </a:r>
                      <a:endParaRPr sz="1000">
                        <a:latin typeface="Montserrat SemiBold"/>
                        <a:cs typeface="Montserrat SemiBold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Special</a:t>
                      </a:r>
                      <a:r>
                        <a:rPr sz="1000" b="1" spc="-25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offers</a:t>
                      </a:r>
                      <a:r>
                        <a:rPr sz="1000" b="1" spc="-2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or</a:t>
                      </a:r>
                      <a:r>
                        <a:rPr sz="1000" b="1" spc="-2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 spc="-1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discounts</a:t>
                      </a:r>
                      <a:endParaRPr sz="1000">
                        <a:latin typeface="Montserrat SemiBold"/>
                        <a:cs typeface="Montserrat SemiBold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marL="104775" marR="11239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Postage</a:t>
                      </a:r>
                      <a:r>
                        <a:rPr sz="1000" b="1" spc="-45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and</a:t>
                      </a:r>
                      <a:r>
                        <a:rPr sz="1000" b="1" spc="-4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packaging</a:t>
                      </a:r>
                      <a:r>
                        <a:rPr sz="1000" b="1" spc="-4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 spc="-2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cost </a:t>
                      </a:r>
                      <a:r>
                        <a:rPr sz="1000" b="1" spc="-25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(£)</a:t>
                      </a:r>
                      <a:endParaRPr sz="1000">
                        <a:latin typeface="Montserrat SemiBold"/>
                        <a:cs typeface="Montserrat SemiBold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000" b="1" spc="-1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Total</a:t>
                      </a:r>
                      <a:r>
                        <a:rPr sz="1000" b="1" spc="-35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price</a:t>
                      </a:r>
                      <a:r>
                        <a:rPr sz="1000" b="1" spc="-3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 spc="-25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(£)</a:t>
                      </a:r>
                      <a:endParaRPr sz="1000">
                        <a:latin typeface="Montserrat SemiBold"/>
                        <a:cs typeface="Montserrat SemiBold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Payment</a:t>
                      </a:r>
                      <a:r>
                        <a:rPr sz="1000" b="1" spc="-4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methods</a:t>
                      </a:r>
                      <a:r>
                        <a:rPr sz="1000" b="1" spc="-35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 spc="-1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accepted</a:t>
                      </a:r>
                      <a:endParaRPr sz="1000">
                        <a:latin typeface="Montserrat SemiBold"/>
                        <a:cs typeface="Montserrat SemiBold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940">
                <a:tc>
                  <a:txBody>
                    <a:bodyPr/>
                    <a:lstStyle/>
                    <a:p>
                      <a:pPr marL="104775" marR="23812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Contact</a:t>
                      </a:r>
                      <a:r>
                        <a:rPr sz="1000" b="1" spc="-3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details</a:t>
                      </a:r>
                      <a:r>
                        <a:rPr sz="1000" b="1" spc="-3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of</a:t>
                      </a:r>
                      <a:r>
                        <a:rPr sz="1000" b="1" spc="-3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 spc="-1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seller </a:t>
                      </a: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(name,</a:t>
                      </a:r>
                      <a:r>
                        <a:rPr sz="1000" b="1" spc="-5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address,</a:t>
                      </a:r>
                      <a:r>
                        <a:rPr sz="1000" b="1" spc="-45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 spc="-1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telephone </a:t>
                      </a: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number,</a:t>
                      </a:r>
                      <a:r>
                        <a:rPr sz="1000" b="1" spc="-5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email,</a:t>
                      </a:r>
                      <a:r>
                        <a:rPr sz="1000" b="1" spc="-45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000" b="1" spc="-10">
                          <a:solidFill>
                            <a:srgbClr val="77328A"/>
                          </a:solidFill>
                          <a:latin typeface="Montserrat SemiBold"/>
                          <a:cs typeface="Montserrat SemiBold"/>
                        </a:rPr>
                        <a:t>website address)</a:t>
                      </a:r>
                      <a:endParaRPr sz="1000">
                        <a:latin typeface="Montserrat SemiBold"/>
                        <a:cs typeface="Montserrat SemiBold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D1D1B"/>
                      </a:solidFill>
                      <a:prstDash val="solid"/>
                    </a:lnL>
                    <a:lnR w="12700">
                      <a:solidFill>
                        <a:srgbClr val="1D1D1B"/>
                      </a:solidFill>
                      <a:prstDash val="solid"/>
                    </a:lnR>
                    <a:lnT w="12700">
                      <a:solidFill>
                        <a:srgbClr val="1D1D1B"/>
                      </a:solidFill>
                      <a:prstDash val="solid"/>
                    </a:lnT>
                    <a:lnB w="12700">
                      <a:solidFill>
                        <a:srgbClr val="1D1D1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5"/>
              </a:spcBef>
            </a:pPr>
            <a:r>
              <a:rPr spc="-25"/>
              <a:t>123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5326" y="10300421"/>
            <a:ext cx="141414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Online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 Shopping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99654" y="10300421"/>
            <a:ext cx="98044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3:1</a:t>
            </a:r>
            <a:r>
              <a:rPr sz="600" b="1" spc="1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4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AF5DB4-D97E-0F16-56A6-8B59870E95B1}"/>
              </a:ext>
            </a:extLst>
          </p:cNvPr>
          <p:cNvSpPr txBox="1"/>
          <p:nvPr/>
        </p:nvSpPr>
        <p:spPr>
          <a:xfrm>
            <a:off x="1342399" y="2062544"/>
            <a:ext cx="2435851" cy="28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64AFDF-847B-C007-ED68-D7D0851E5031}"/>
              </a:ext>
            </a:extLst>
          </p:cNvPr>
          <p:cNvSpPr txBox="1"/>
          <p:nvPr/>
        </p:nvSpPr>
        <p:spPr>
          <a:xfrm>
            <a:off x="4850433" y="2127331"/>
            <a:ext cx="2061207" cy="31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4547B1-E54F-BBEF-F44C-DFE60E0BEB08}"/>
              </a:ext>
            </a:extLst>
          </p:cNvPr>
          <p:cNvSpPr txBox="1"/>
          <p:nvPr/>
        </p:nvSpPr>
        <p:spPr>
          <a:xfrm>
            <a:off x="2847206" y="3100868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5B9434-9FA4-C5DD-779C-6F3C8AD923E3}"/>
              </a:ext>
            </a:extLst>
          </p:cNvPr>
          <p:cNvSpPr txBox="1"/>
          <p:nvPr/>
        </p:nvSpPr>
        <p:spPr>
          <a:xfrm>
            <a:off x="4957938" y="3100868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88BF59-A0B7-7DC3-2C90-C87DC7164259}"/>
              </a:ext>
            </a:extLst>
          </p:cNvPr>
          <p:cNvSpPr txBox="1"/>
          <p:nvPr/>
        </p:nvSpPr>
        <p:spPr>
          <a:xfrm>
            <a:off x="2860087" y="3649331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9B1B0B-3F48-D40A-BA8B-8526CBFA5464}"/>
              </a:ext>
            </a:extLst>
          </p:cNvPr>
          <p:cNvSpPr txBox="1"/>
          <p:nvPr/>
        </p:nvSpPr>
        <p:spPr>
          <a:xfrm>
            <a:off x="4970819" y="3649331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C185A8-6136-E4E2-DAF1-596376A44ADC}"/>
              </a:ext>
            </a:extLst>
          </p:cNvPr>
          <p:cNvSpPr txBox="1"/>
          <p:nvPr/>
        </p:nvSpPr>
        <p:spPr>
          <a:xfrm>
            <a:off x="2847206" y="4178947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EE19A8-AECA-1505-4F81-48FE1F1DB978}"/>
              </a:ext>
            </a:extLst>
          </p:cNvPr>
          <p:cNvSpPr txBox="1"/>
          <p:nvPr/>
        </p:nvSpPr>
        <p:spPr>
          <a:xfrm>
            <a:off x="4957938" y="4178947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0CC13B-E6A1-2937-278B-4DEFD1CCF519}"/>
              </a:ext>
            </a:extLst>
          </p:cNvPr>
          <p:cNvSpPr txBox="1"/>
          <p:nvPr/>
        </p:nvSpPr>
        <p:spPr>
          <a:xfrm>
            <a:off x="2864988" y="4744553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830A96-B52E-742C-478F-6C5791F7D089}"/>
              </a:ext>
            </a:extLst>
          </p:cNvPr>
          <p:cNvSpPr txBox="1"/>
          <p:nvPr/>
        </p:nvSpPr>
        <p:spPr>
          <a:xfrm>
            <a:off x="4975720" y="4744553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EE7099-5A8B-811F-E137-E76D7A3262FF}"/>
              </a:ext>
            </a:extLst>
          </p:cNvPr>
          <p:cNvSpPr txBox="1"/>
          <p:nvPr/>
        </p:nvSpPr>
        <p:spPr>
          <a:xfrm>
            <a:off x="2860087" y="5242232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3ACA66-72EE-2DF9-1A69-BCBE394A60C2}"/>
              </a:ext>
            </a:extLst>
          </p:cNvPr>
          <p:cNvSpPr txBox="1"/>
          <p:nvPr/>
        </p:nvSpPr>
        <p:spPr>
          <a:xfrm>
            <a:off x="4970819" y="5242232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C9893E-3328-E9E7-AA5B-12E95034B16F}"/>
              </a:ext>
            </a:extLst>
          </p:cNvPr>
          <p:cNvSpPr txBox="1"/>
          <p:nvPr/>
        </p:nvSpPr>
        <p:spPr>
          <a:xfrm>
            <a:off x="2812699" y="5790695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AD444B-0AE0-09F0-EED6-65BA6CDEDD57}"/>
              </a:ext>
            </a:extLst>
          </p:cNvPr>
          <p:cNvSpPr txBox="1"/>
          <p:nvPr/>
        </p:nvSpPr>
        <p:spPr>
          <a:xfrm>
            <a:off x="4923431" y="5790695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B299E6-3319-AC8C-D973-78CBBF0049DF}"/>
              </a:ext>
            </a:extLst>
          </p:cNvPr>
          <p:cNvSpPr txBox="1"/>
          <p:nvPr/>
        </p:nvSpPr>
        <p:spPr>
          <a:xfrm>
            <a:off x="2860087" y="6418219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03B07A-0AC4-0BBF-8BE6-A9E6E3E17CC9}"/>
              </a:ext>
            </a:extLst>
          </p:cNvPr>
          <p:cNvSpPr txBox="1"/>
          <p:nvPr/>
        </p:nvSpPr>
        <p:spPr>
          <a:xfrm>
            <a:off x="4970819" y="6418219"/>
            <a:ext cx="1826524" cy="39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8509F2-1A5D-0055-CB8E-05435A5C5957}"/>
              </a:ext>
            </a:extLst>
          </p:cNvPr>
          <p:cNvSpPr txBox="1"/>
          <p:nvPr/>
        </p:nvSpPr>
        <p:spPr>
          <a:xfrm>
            <a:off x="3174076" y="7287431"/>
            <a:ext cx="3737564" cy="306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F8047F-A4B6-981D-2388-86A7BA08F3E1}"/>
              </a:ext>
            </a:extLst>
          </p:cNvPr>
          <p:cNvSpPr txBox="1"/>
          <p:nvPr/>
        </p:nvSpPr>
        <p:spPr>
          <a:xfrm>
            <a:off x="833534" y="8267522"/>
            <a:ext cx="5872134" cy="146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3:1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72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8004" y="1834350"/>
            <a:ext cx="6264275" cy="7981315"/>
            <a:chOff x="648004" y="1834350"/>
            <a:chExt cx="6264275" cy="7981315"/>
          </a:xfrm>
        </p:grpSpPr>
        <p:sp>
          <p:nvSpPr>
            <p:cNvPr id="6" name="object 6"/>
            <p:cNvSpPr/>
            <p:nvPr/>
          </p:nvSpPr>
          <p:spPr>
            <a:xfrm>
              <a:off x="648004" y="1834350"/>
              <a:ext cx="6264275" cy="7981315"/>
            </a:xfrm>
            <a:custGeom>
              <a:avLst/>
              <a:gdLst/>
              <a:ahLst/>
              <a:cxnLst/>
              <a:rect l="l" t="t" r="r" b="b"/>
              <a:pathLst>
                <a:path w="6264275" h="7981315">
                  <a:moveTo>
                    <a:pt x="6263995" y="0"/>
                  </a:moveTo>
                  <a:lnTo>
                    <a:pt x="0" y="0"/>
                  </a:lnTo>
                  <a:lnTo>
                    <a:pt x="0" y="7981251"/>
                  </a:lnTo>
                  <a:lnTo>
                    <a:pt x="6263995" y="7981251"/>
                  </a:lnTo>
                  <a:lnTo>
                    <a:pt x="6263995" y="0"/>
                  </a:lnTo>
                  <a:close/>
                </a:path>
              </a:pathLst>
            </a:custGeom>
            <a:solidFill>
              <a:srgbClr val="F0E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9953" y="2157793"/>
              <a:ext cx="4640580" cy="5791835"/>
            </a:xfrm>
            <a:custGeom>
              <a:avLst/>
              <a:gdLst/>
              <a:ahLst/>
              <a:cxnLst/>
              <a:rect l="l" t="t" r="r" b="b"/>
              <a:pathLst>
                <a:path w="4640580" h="5791834">
                  <a:moveTo>
                    <a:pt x="471627" y="5555437"/>
                  </a:moveTo>
                  <a:lnTo>
                    <a:pt x="466839" y="5507914"/>
                  </a:lnTo>
                  <a:lnTo>
                    <a:pt x="453097" y="5463654"/>
                  </a:lnTo>
                  <a:lnTo>
                    <a:pt x="431355" y="5423598"/>
                  </a:lnTo>
                  <a:lnTo>
                    <a:pt x="402564" y="5388711"/>
                  </a:lnTo>
                  <a:lnTo>
                    <a:pt x="367665" y="5359908"/>
                  </a:lnTo>
                  <a:lnTo>
                    <a:pt x="327609" y="5338165"/>
                  </a:lnTo>
                  <a:lnTo>
                    <a:pt x="283349" y="5324437"/>
                  </a:lnTo>
                  <a:lnTo>
                    <a:pt x="235813" y="5319636"/>
                  </a:lnTo>
                  <a:lnTo>
                    <a:pt x="188290" y="5324437"/>
                  </a:lnTo>
                  <a:lnTo>
                    <a:pt x="144030" y="5338165"/>
                  </a:lnTo>
                  <a:lnTo>
                    <a:pt x="103974" y="5359908"/>
                  </a:lnTo>
                  <a:lnTo>
                    <a:pt x="69075" y="5388711"/>
                  </a:lnTo>
                  <a:lnTo>
                    <a:pt x="40271" y="5423598"/>
                  </a:lnTo>
                  <a:lnTo>
                    <a:pt x="18542" y="5463654"/>
                  </a:lnTo>
                  <a:lnTo>
                    <a:pt x="4800" y="5507914"/>
                  </a:lnTo>
                  <a:lnTo>
                    <a:pt x="0" y="5555437"/>
                  </a:lnTo>
                  <a:lnTo>
                    <a:pt x="4800" y="5602960"/>
                  </a:lnTo>
                  <a:lnTo>
                    <a:pt x="18542" y="5647233"/>
                  </a:lnTo>
                  <a:lnTo>
                    <a:pt x="40271" y="5687288"/>
                  </a:lnTo>
                  <a:lnTo>
                    <a:pt x="69075" y="5722188"/>
                  </a:lnTo>
                  <a:lnTo>
                    <a:pt x="103974" y="5750979"/>
                  </a:lnTo>
                  <a:lnTo>
                    <a:pt x="144030" y="5772721"/>
                  </a:lnTo>
                  <a:lnTo>
                    <a:pt x="188290" y="5786463"/>
                  </a:lnTo>
                  <a:lnTo>
                    <a:pt x="235813" y="5791251"/>
                  </a:lnTo>
                  <a:lnTo>
                    <a:pt x="283349" y="5786463"/>
                  </a:lnTo>
                  <a:lnTo>
                    <a:pt x="327609" y="5772721"/>
                  </a:lnTo>
                  <a:lnTo>
                    <a:pt x="367665" y="5750979"/>
                  </a:lnTo>
                  <a:lnTo>
                    <a:pt x="402564" y="5722188"/>
                  </a:lnTo>
                  <a:lnTo>
                    <a:pt x="431355" y="5687288"/>
                  </a:lnTo>
                  <a:lnTo>
                    <a:pt x="453097" y="5647233"/>
                  </a:lnTo>
                  <a:lnTo>
                    <a:pt x="466839" y="5602960"/>
                  </a:lnTo>
                  <a:lnTo>
                    <a:pt x="471627" y="5555437"/>
                  </a:lnTo>
                  <a:close/>
                </a:path>
                <a:path w="4640580" h="5791834">
                  <a:moveTo>
                    <a:pt x="471627" y="2895625"/>
                  </a:moveTo>
                  <a:lnTo>
                    <a:pt x="466839" y="2848102"/>
                  </a:lnTo>
                  <a:lnTo>
                    <a:pt x="453097" y="2803842"/>
                  </a:lnTo>
                  <a:lnTo>
                    <a:pt x="431355" y="2763786"/>
                  </a:lnTo>
                  <a:lnTo>
                    <a:pt x="402564" y="2728887"/>
                  </a:lnTo>
                  <a:lnTo>
                    <a:pt x="367665" y="2700096"/>
                  </a:lnTo>
                  <a:lnTo>
                    <a:pt x="327609" y="2678353"/>
                  </a:lnTo>
                  <a:lnTo>
                    <a:pt x="283349" y="2664612"/>
                  </a:lnTo>
                  <a:lnTo>
                    <a:pt x="235813" y="2659824"/>
                  </a:lnTo>
                  <a:lnTo>
                    <a:pt x="188290" y="2664612"/>
                  </a:lnTo>
                  <a:lnTo>
                    <a:pt x="144030" y="2678353"/>
                  </a:lnTo>
                  <a:lnTo>
                    <a:pt x="103974" y="2700096"/>
                  </a:lnTo>
                  <a:lnTo>
                    <a:pt x="69075" y="2728887"/>
                  </a:lnTo>
                  <a:lnTo>
                    <a:pt x="40271" y="2763786"/>
                  </a:lnTo>
                  <a:lnTo>
                    <a:pt x="18542" y="2803842"/>
                  </a:lnTo>
                  <a:lnTo>
                    <a:pt x="4800" y="2848102"/>
                  </a:lnTo>
                  <a:lnTo>
                    <a:pt x="0" y="2895625"/>
                  </a:lnTo>
                  <a:lnTo>
                    <a:pt x="4800" y="2943148"/>
                  </a:lnTo>
                  <a:lnTo>
                    <a:pt x="18542" y="2987408"/>
                  </a:lnTo>
                  <a:lnTo>
                    <a:pt x="40271" y="3027464"/>
                  </a:lnTo>
                  <a:lnTo>
                    <a:pt x="69075" y="3062363"/>
                  </a:lnTo>
                  <a:lnTo>
                    <a:pt x="103974" y="3091167"/>
                  </a:lnTo>
                  <a:lnTo>
                    <a:pt x="144030" y="3112897"/>
                  </a:lnTo>
                  <a:lnTo>
                    <a:pt x="188290" y="3126638"/>
                  </a:lnTo>
                  <a:lnTo>
                    <a:pt x="235813" y="3131439"/>
                  </a:lnTo>
                  <a:lnTo>
                    <a:pt x="283349" y="3126638"/>
                  </a:lnTo>
                  <a:lnTo>
                    <a:pt x="327609" y="3112897"/>
                  </a:lnTo>
                  <a:lnTo>
                    <a:pt x="367665" y="3091167"/>
                  </a:lnTo>
                  <a:lnTo>
                    <a:pt x="402564" y="3062363"/>
                  </a:lnTo>
                  <a:lnTo>
                    <a:pt x="431355" y="3027464"/>
                  </a:lnTo>
                  <a:lnTo>
                    <a:pt x="453097" y="2987408"/>
                  </a:lnTo>
                  <a:lnTo>
                    <a:pt x="466839" y="2943148"/>
                  </a:lnTo>
                  <a:lnTo>
                    <a:pt x="471627" y="2895625"/>
                  </a:lnTo>
                  <a:close/>
                </a:path>
                <a:path w="4640580" h="5791834">
                  <a:moveTo>
                    <a:pt x="471627" y="235800"/>
                  </a:moveTo>
                  <a:lnTo>
                    <a:pt x="466839" y="188277"/>
                  </a:lnTo>
                  <a:lnTo>
                    <a:pt x="453097" y="144018"/>
                  </a:lnTo>
                  <a:lnTo>
                    <a:pt x="431355" y="103962"/>
                  </a:lnTo>
                  <a:lnTo>
                    <a:pt x="402564" y="69062"/>
                  </a:lnTo>
                  <a:lnTo>
                    <a:pt x="367665" y="40271"/>
                  </a:lnTo>
                  <a:lnTo>
                    <a:pt x="327609" y="18529"/>
                  </a:lnTo>
                  <a:lnTo>
                    <a:pt x="283349" y="4787"/>
                  </a:lnTo>
                  <a:lnTo>
                    <a:pt x="235813" y="0"/>
                  </a:lnTo>
                  <a:lnTo>
                    <a:pt x="188290" y="4787"/>
                  </a:lnTo>
                  <a:lnTo>
                    <a:pt x="144030" y="18529"/>
                  </a:lnTo>
                  <a:lnTo>
                    <a:pt x="103974" y="40271"/>
                  </a:lnTo>
                  <a:lnTo>
                    <a:pt x="69075" y="69062"/>
                  </a:lnTo>
                  <a:lnTo>
                    <a:pt x="40271" y="103962"/>
                  </a:lnTo>
                  <a:lnTo>
                    <a:pt x="18542" y="144018"/>
                  </a:lnTo>
                  <a:lnTo>
                    <a:pt x="4800" y="188277"/>
                  </a:lnTo>
                  <a:lnTo>
                    <a:pt x="0" y="235800"/>
                  </a:lnTo>
                  <a:lnTo>
                    <a:pt x="4800" y="283324"/>
                  </a:lnTo>
                  <a:lnTo>
                    <a:pt x="18542" y="327596"/>
                  </a:lnTo>
                  <a:lnTo>
                    <a:pt x="40271" y="367652"/>
                  </a:lnTo>
                  <a:lnTo>
                    <a:pt x="69075" y="402551"/>
                  </a:lnTo>
                  <a:lnTo>
                    <a:pt x="103974" y="431342"/>
                  </a:lnTo>
                  <a:lnTo>
                    <a:pt x="144030" y="453085"/>
                  </a:lnTo>
                  <a:lnTo>
                    <a:pt x="188290" y="466826"/>
                  </a:lnTo>
                  <a:lnTo>
                    <a:pt x="235813" y="471614"/>
                  </a:lnTo>
                  <a:lnTo>
                    <a:pt x="283349" y="466826"/>
                  </a:lnTo>
                  <a:lnTo>
                    <a:pt x="327609" y="453085"/>
                  </a:lnTo>
                  <a:lnTo>
                    <a:pt x="367665" y="431342"/>
                  </a:lnTo>
                  <a:lnTo>
                    <a:pt x="402564" y="402551"/>
                  </a:lnTo>
                  <a:lnTo>
                    <a:pt x="431355" y="367652"/>
                  </a:lnTo>
                  <a:lnTo>
                    <a:pt x="453097" y="327596"/>
                  </a:lnTo>
                  <a:lnTo>
                    <a:pt x="466839" y="283324"/>
                  </a:lnTo>
                  <a:lnTo>
                    <a:pt x="471627" y="235800"/>
                  </a:lnTo>
                  <a:close/>
                </a:path>
                <a:path w="4640580" h="5791834">
                  <a:moveTo>
                    <a:pt x="2555849" y="5555437"/>
                  </a:moveTo>
                  <a:lnTo>
                    <a:pt x="2551061" y="5507914"/>
                  </a:lnTo>
                  <a:lnTo>
                    <a:pt x="2537320" y="5463654"/>
                  </a:lnTo>
                  <a:lnTo>
                    <a:pt x="2515578" y="5423598"/>
                  </a:lnTo>
                  <a:lnTo>
                    <a:pt x="2486787" y="5388711"/>
                  </a:lnTo>
                  <a:lnTo>
                    <a:pt x="2451887" y="5359908"/>
                  </a:lnTo>
                  <a:lnTo>
                    <a:pt x="2411831" y="5338165"/>
                  </a:lnTo>
                  <a:lnTo>
                    <a:pt x="2367559" y="5324437"/>
                  </a:lnTo>
                  <a:lnTo>
                    <a:pt x="2320036" y="5319636"/>
                  </a:lnTo>
                  <a:lnTo>
                    <a:pt x="2272512" y="5324437"/>
                  </a:lnTo>
                  <a:lnTo>
                    <a:pt x="2228253" y="5338165"/>
                  </a:lnTo>
                  <a:lnTo>
                    <a:pt x="2188197" y="5359908"/>
                  </a:lnTo>
                  <a:lnTo>
                    <a:pt x="2153297" y="5388711"/>
                  </a:lnTo>
                  <a:lnTo>
                    <a:pt x="2124494" y="5423598"/>
                  </a:lnTo>
                  <a:lnTo>
                    <a:pt x="2102751" y="5463654"/>
                  </a:lnTo>
                  <a:lnTo>
                    <a:pt x="2089023" y="5507914"/>
                  </a:lnTo>
                  <a:lnTo>
                    <a:pt x="2084222" y="5555437"/>
                  </a:lnTo>
                  <a:lnTo>
                    <a:pt x="2089023" y="5602960"/>
                  </a:lnTo>
                  <a:lnTo>
                    <a:pt x="2102751" y="5647233"/>
                  </a:lnTo>
                  <a:lnTo>
                    <a:pt x="2124494" y="5687288"/>
                  </a:lnTo>
                  <a:lnTo>
                    <a:pt x="2153297" y="5722188"/>
                  </a:lnTo>
                  <a:lnTo>
                    <a:pt x="2188197" y="5750979"/>
                  </a:lnTo>
                  <a:lnTo>
                    <a:pt x="2228253" y="5772721"/>
                  </a:lnTo>
                  <a:lnTo>
                    <a:pt x="2272512" y="5786463"/>
                  </a:lnTo>
                  <a:lnTo>
                    <a:pt x="2320036" y="5791251"/>
                  </a:lnTo>
                  <a:lnTo>
                    <a:pt x="2367559" y="5786463"/>
                  </a:lnTo>
                  <a:lnTo>
                    <a:pt x="2411831" y="5772721"/>
                  </a:lnTo>
                  <a:lnTo>
                    <a:pt x="2451887" y="5750979"/>
                  </a:lnTo>
                  <a:lnTo>
                    <a:pt x="2486787" y="5722188"/>
                  </a:lnTo>
                  <a:lnTo>
                    <a:pt x="2515578" y="5687288"/>
                  </a:lnTo>
                  <a:lnTo>
                    <a:pt x="2537320" y="5647233"/>
                  </a:lnTo>
                  <a:lnTo>
                    <a:pt x="2551061" y="5602960"/>
                  </a:lnTo>
                  <a:lnTo>
                    <a:pt x="2555849" y="5555437"/>
                  </a:lnTo>
                  <a:close/>
                </a:path>
                <a:path w="4640580" h="5791834">
                  <a:moveTo>
                    <a:pt x="2555849" y="2895625"/>
                  </a:moveTo>
                  <a:lnTo>
                    <a:pt x="2551061" y="2848102"/>
                  </a:lnTo>
                  <a:lnTo>
                    <a:pt x="2537320" y="2803842"/>
                  </a:lnTo>
                  <a:lnTo>
                    <a:pt x="2515578" y="2763786"/>
                  </a:lnTo>
                  <a:lnTo>
                    <a:pt x="2486787" y="2728887"/>
                  </a:lnTo>
                  <a:lnTo>
                    <a:pt x="2451887" y="2700096"/>
                  </a:lnTo>
                  <a:lnTo>
                    <a:pt x="2411831" y="2678353"/>
                  </a:lnTo>
                  <a:lnTo>
                    <a:pt x="2367559" y="2664612"/>
                  </a:lnTo>
                  <a:lnTo>
                    <a:pt x="2320036" y="2659824"/>
                  </a:lnTo>
                  <a:lnTo>
                    <a:pt x="2272512" y="2664612"/>
                  </a:lnTo>
                  <a:lnTo>
                    <a:pt x="2228253" y="2678353"/>
                  </a:lnTo>
                  <a:lnTo>
                    <a:pt x="2188197" y="2700096"/>
                  </a:lnTo>
                  <a:lnTo>
                    <a:pt x="2153297" y="2728887"/>
                  </a:lnTo>
                  <a:lnTo>
                    <a:pt x="2124494" y="2763786"/>
                  </a:lnTo>
                  <a:lnTo>
                    <a:pt x="2102751" y="2803842"/>
                  </a:lnTo>
                  <a:lnTo>
                    <a:pt x="2089023" y="2848102"/>
                  </a:lnTo>
                  <a:lnTo>
                    <a:pt x="2084222" y="2895625"/>
                  </a:lnTo>
                  <a:lnTo>
                    <a:pt x="2089023" y="2943148"/>
                  </a:lnTo>
                  <a:lnTo>
                    <a:pt x="2102751" y="2987408"/>
                  </a:lnTo>
                  <a:lnTo>
                    <a:pt x="2124494" y="3027464"/>
                  </a:lnTo>
                  <a:lnTo>
                    <a:pt x="2153297" y="3062363"/>
                  </a:lnTo>
                  <a:lnTo>
                    <a:pt x="2188197" y="3091167"/>
                  </a:lnTo>
                  <a:lnTo>
                    <a:pt x="2228253" y="3112897"/>
                  </a:lnTo>
                  <a:lnTo>
                    <a:pt x="2272512" y="3126638"/>
                  </a:lnTo>
                  <a:lnTo>
                    <a:pt x="2320036" y="3131439"/>
                  </a:lnTo>
                  <a:lnTo>
                    <a:pt x="2367559" y="3126638"/>
                  </a:lnTo>
                  <a:lnTo>
                    <a:pt x="2411831" y="3112897"/>
                  </a:lnTo>
                  <a:lnTo>
                    <a:pt x="2451887" y="3091167"/>
                  </a:lnTo>
                  <a:lnTo>
                    <a:pt x="2486787" y="3062363"/>
                  </a:lnTo>
                  <a:lnTo>
                    <a:pt x="2515578" y="3027464"/>
                  </a:lnTo>
                  <a:lnTo>
                    <a:pt x="2537320" y="2987408"/>
                  </a:lnTo>
                  <a:lnTo>
                    <a:pt x="2551061" y="2943148"/>
                  </a:lnTo>
                  <a:lnTo>
                    <a:pt x="2555849" y="2895625"/>
                  </a:lnTo>
                  <a:close/>
                </a:path>
                <a:path w="4640580" h="5791834">
                  <a:moveTo>
                    <a:pt x="2555849" y="235800"/>
                  </a:moveTo>
                  <a:lnTo>
                    <a:pt x="2551061" y="188277"/>
                  </a:lnTo>
                  <a:lnTo>
                    <a:pt x="2537320" y="144018"/>
                  </a:lnTo>
                  <a:lnTo>
                    <a:pt x="2515578" y="103962"/>
                  </a:lnTo>
                  <a:lnTo>
                    <a:pt x="2486787" y="69062"/>
                  </a:lnTo>
                  <a:lnTo>
                    <a:pt x="2451887" y="40271"/>
                  </a:lnTo>
                  <a:lnTo>
                    <a:pt x="2411831" y="18529"/>
                  </a:lnTo>
                  <a:lnTo>
                    <a:pt x="2367559" y="4787"/>
                  </a:lnTo>
                  <a:lnTo>
                    <a:pt x="2320036" y="0"/>
                  </a:lnTo>
                  <a:lnTo>
                    <a:pt x="2272512" y="4787"/>
                  </a:lnTo>
                  <a:lnTo>
                    <a:pt x="2228253" y="18529"/>
                  </a:lnTo>
                  <a:lnTo>
                    <a:pt x="2188197" y="40271"/>
                  </a:lnTo>
                  <a:lnTo>
                    <a:pt x="2153297" y="69062"/>
                  </a:lnTo>
                  <a:lnTo>
                    <a:pt x="2124494" y="103962"/>
                  </a:lnTo>
                  <a:lnTo>
                    <a:pt x="2102751" y="144018"/>
                  </a:lnTo>
                  <a:lnTo>
                    <a:pt x="2089023" y="188277"/>
                  </a:lnTo>
                  <a:lnTo>
                    <a:pt x="2084222" y="235800"/>
                  </a:lnTo>
                  <a:lnTo>
                    <a:pt x="2089023" y="283324"/>
                  </a:lnTo>
                  <a:lnTo>
                    <a:pt x="2102751" y="327596"/>
                  </a:lnTo>
                  <a:lnTo>
                    <a:pt x="2124494" y="367652"/>
                  </a:lnTo>
                  <a:lnTo>
                    <a:pt x="2153297" y="402551"/>
                  </a:lnTo>
                  <a:lnTo>
                    <a:pt x="2188197" y="431342"/>
                  </a:lnTo>
                  <a:lnTo>
                    <a:pt x="2228253" y="453085"/>
                  </a:lnTo>
                  <a:lnTo>
                    <a:pt x="2272512" y="466826"/>
                  </a:lnTo>
                  <a:lnTo>
                    <a:pt x="2320036" y="471614"/>
                  </a:lnTo>
                  <a:lnTo>
                    <a:pt x="2367559" y="466826"/>
                  </a:lnTo>
                  <a:lnTo>
                    <a:pt x="2411831" y="453085"/>
                  </a:lnTo>
                  <a:lnTo>
                    <a:pt x="2451887" y="431342"/>
                  </a:lnTo>
                  <a:lnTo>
                    <a:pt x="2486787" y="402551"/>
                  </a:lnTo>
                  <a:lnTo>
                    <a:pt x="2515578" y="367652"/>
                  </a:lnTo>
                  <a:lnTo>
                    <a:pt x="2537320" y="327596"/>
                  </a:lnTo>
                  <a:lnTo>
                    <a:pt x="2551061" y="283324"/>
                  </a:lnTo>
                  <a:lnTo>
                    <a:pt x="2555849" y="235800"/>
                  </a:lnTo>
                  <a:close/>
                </a:path>
                <a:path w="4640580" h="5791834">
                  <a:moveTo>
                    <a:pt x="4640072" y="5555437"/>
                  </a:moveTo>
                  <a:lnTo>
                    <a:pt x="4635284" y="5507914"/>
                  </a:lnTo>
                  <a:lnTo>
                    <a:pt x="4621542" y="5463654"/>
                  </a:lnTo>
                  <a:lnTo>
                    <a:pt x="4599800" y="5423598"/>
                  </a:lnTo>
                  <a:lnTo>
                    <a:pt x="4571009" y="5388711"/>
                  </a:lnTo>
                  <a:lnTo>
                    <a:pt x="4536110" y="5359908"/>
                  </a:lnTo>
                  <a:lnTo>
                    <a:pt x="4496054" y="5338165"/>
                  </a:lnTo>
                  <a:lnTo>
                    <a:pt x="4451782" y="5324437"/>
                  </a:lnTo>
                  <a:lnTo>
                    <a:pt x="4404258" y="5319636"/>
                  </a:lnTo>
                  <a:lnTo>
                    <a:pt x="4356735" y="5324437"/>
                  </a:lnTo>
                  <a:lnTo>
                    <a:pt x="4312475" y="5338165"/>
                  </a:lnTo>
                  <a:lnTo>
                    <a:pt x="4272407" y="5359908"/>
                  </a:lnTo>
                  <a:lnTo>
                    <a:pt x="4237507" y="5388711"/>
                  </a:lnTo>
                  <a:lnTo>
                    <a:pt x="4208716" y="5423598"/>
                  </a:lnTo>
                  <a:lnTo>
                    <a:pt x="4186974" y="5463654"/>
                  </a:lnTo>
                  <a:lnTo>
                    <a:pt x="4173232" y="5507914"/>
                  </a:lnTo>
                  <a:lnTo>
                    <a:pt x="4168444" y="5555437"/>
                  </a:lnTo>
                  <a:lnTo>
                    <a:pt x="4173232" y="5602960"/>
                  </a:lnTo>
                  <a:lnTo>
                    <a:pt x="4186974" y="5647233"/>
                  </a:lnTo>
                  <a:lnTo>
                    <a:pt x="4208716" y="5687288"/>
                  </a:lnTo>
                  <a:lnTo>
                    <a:pt x="4237507" y="5722188"/>
                  </a:lnTo>
                  <a:lnTo>
                    <a:pt x="4272407" y="5750979"/>
                  </a:lnTo>
                  <a:lnTo>
                    <a:pt x="4312475" y="5772721"/>
                  </a:lnTo>
                  <a:lnTo>
                    <a:pt x="4356735" y="5786463"/>
                  </a:lnTo>
                  <a:lnTo>
                    <a:pt x="4404258" y="5791251"/>
                  </a:lnTo>
                  <a:lnTo>
                    <a:pt x="4451782" y="5786463"/>
                  </a:lnTo>
                  <a:lnTo>
                    <a:pt x="4496054" y="5772721"/>
                  </a:lnTo>
                  <a:lnTo>
                    <a:pt x="4536110" y="5750979"/>
                  </a:lnTo>
                  <a:lnTo>
                    <a:pt x="4571009" y="5722188"/>
                  </a:lnTo>
                  <a:lnTo>
                    <a:pt x="4599800" y="5687288"/>
                  </a:lnTo>
                  <a:lnTo>
                    <a:pt x="4621542" y="5647233"/>
                  </a:lnTo>
                  <a:lnTo>
                    <a:pt x="4635284" y="5602960"/>
                  </a:lnTo>
                  <a:lnTo>
                    <a:pt x="4640072" y="5555437"/>
                  </a:lnTo>
                  <a:close/>
                </a:path>
                <a:path w="4640580" h="5791834">
                  <a:moveTo>
                    <a:pt x="4640072" y="2895625"/>
                  </a:moveTo>
                  <a:lnTo>
                    <a:pt x="4635284" y="2848102"/>
                  </a:lnTo>
                  <a:lnTo>
                    <a:pt x="4621542" y="2803842"/>
                  </a:lnTo>
                  <a:lnTo>
                    <a:pt x="4599800" y="2763786"/>
                  </a:lnTo>
                  <a:lnTo>
                    <a:pt x="4571009" y="2728887"/>
                  </a:lnTo>
                  <a:lnTo>
                    <a:pt x="4536110" y="2700096"/>
                  </a:lnTo>
                  <a:lnTo>
                    <a:pt x="4496054" y="2678353"/>
                  </a:lnTo>
                  <a:lnTo>
                    <a:pt x="4451782" y="2664612"/>
                  </a:lnTo>
                  <a:lnTo>
                    <a:pt x="4404258" y="2659824"/>
                  </a:lnTo>
                  <a:lnTo>
                    <a:pt x="4356735" y="2664612"/>
                  </a:lnTo>
                  <a:lnTo>
                    <a:pt x="4312475" y="2678353"/>
                  </a:lnTo>
                  <a:lnTo>
                    <a:pt x="4272407" y="2700096"/>
                  </a:lnTo>
                  <a:lnTo>
                    <a:pt x="4237507" y="2728887"/>
                  </a:lnTo>
                  <a:lnTo>
                    <a:pt x="4208716" y="2763786"/>
                  </a:lnTo>
                  <a:lnTo>
                    <a:pt x="4186974" y="2803842"/>
                  </a:lnTo>
                  <a:lnTo>
                    <a:pt x="4173232" y="2848102"/>
                  </a:lnTo>
                  <a:lnTo>
                    <a:pt x="4168444" y="2895625"/>
                  </a:lnTo>
                  <a:lnTo>
                    <a:pt x="4173232" y="2943148"/>
                  </a:lnTo>
                  <a:lnTo>
                    <a:pt x="4186974" y="2987408"/>
                  </a:lnTo>
                  <a:lnTo>
                    <a:pt x="4208716" y="3027464"/>
                  </a:lnTo>
                  <a:lnTo>
                    <a:pt x="4237507" y="3062363"/>
                  </a:lnTo>
                  <a:lnTo>
                    <a:pt x="4272407" y="3091167"/>
                  </a:lnTo>
                  <a:lnTo>
                    <a:pt x="4312475" y="3112897"/>
                  </a:lnTo>
                  <a:lnTo>
                    <a:pt x="4356735" y="3126638"/>
                  </a:lnTo>
                  <a:lnTo>
                    <a:pt x="4404258" y="3131439"/>
                  </a:lnTo>
                  <a:lnTo>
                    <a:pt x="4451782" y="3126638"/>
                  </a:lnTo>
                  <a:lnTo>
                    <a:pt x="4496054" y="3112897"/>
                  </a:lnTo>
                  <a:lnTo>
                    <a:pt x="4536110" y="3091167"/>
                  </a:lnTo>
                  <a:lnTo>
                    <a:pt x="4571009" y="3062363"/>
                  </a:lnTo>
                  <a:lnTo>
                    <a:pt x="4599800" y="3027464"/>
                  </a:lnTo>
                  <a:lnTo>
                    <a:pt x="4621542" y="2987408"/>
                  </a:lnTo>
                  <a:lnTo>
                    <a:pt x="4635284" y="2943148"/>
                  </a:lnTo>
                  <a:lnTo>
                    <a:pt x="4640072" y="2895625"/>
                  </a:lnTo>
                  <a:close/>
                </a:path>
                <a:path w="4640580" h="5791834">
                  <a:moveTo>
                    <a:pt x="4640072" y="235800"/>
                  </a:moveTo>
                  <a:lnTo>
                    <a:pt x="4635284" y="188277"/>
                  </a:lnTo>
                  <a:lnTo>
                    <a:pt x="4621542" y="144018"/>
                  </a:lnTo>
                  <a:lnTo>
                    <a:pt x="4599800" y="103962"/>
                  </a:lnTo>
                  <a:lnTo>
                    <a:pt x="4571009" y="69062"/>
                  </a:lnTo>
                  <a:lnTo>
                    <a:pt x="4536110" y="40271"/>
                  </a:lnTo>
                  <a:lnTo>
                    <a:pt x="4496054" y="18529"/>
                  </a:lnTo>
                  <a:lnTo>
                    <a:pt x="4451782" y="4787"/>
                  </a:lnTo>
                  <a:lnTo>
                    <a:pt x="4404258" y="0"/>
                  </a:lnTo>
                  <a:lnTo>
                    <a:pt x="4356735" y="4787"/>
                  </a:lnTo>
                  <a:lnTo>
                    <a:pt x="4312475" y="18529"/>
                  </a:lnTo>
                  <a:lnTo>
                    <a:pt x="4272407" y="40271"/>
                  </a:lnTo>
                  <a:lnTo>
                    <a:pt x="4237507" y="69062"/>
                  </a:lnTo>
                  <a:lnTo>
                    <a:pt x="4208716" y="103962"/>
                  </a:lnTo>
                  <a:lnTo>
                    <a:pt x="4186974" y="144018"/>
                  </a:lnTo>
                  <a:lnTo>
                    <a:pt x="4173232" y="188277"/>
                  </a:lnTo>
                  <a:lnTo>
                    <a:pt x="4168444" y="235800"/>
                  </a:lnTo>
                  <a:lnTo>
                    <a:pt x="4173232" y="283324"/>
                  </a:lnTo>
                  <a:lnTo>
                    <a:pt x="4186974" y="327596"/>
                  </a:lnTo>
                  <a:lnTo>
                    <a:pt x="4208716" y="367652"/>
                  </a:lnTo>
                  <a:lnTo>
                    <a:pt x="4237507" y="402551"/>
                  </a:lnTo>
                  <a:lnTo>
                    <a:pt x="4272407" y="431342"/>
                  </a:lnTo>
                  <a:lnTo>
                    <a:pt x="4312475" y="453085"/>
                  </a:lnTo>
                  <a:lnTo>
                    <a:pt x="4356735" y="466826"/>
                  </a:lnTo>
                  <a:lnTo>
                    <a:pt x="4404258" y="471614"/>
                  </a:lnTo>
                  <a:lnTo>
                    <a:pt x="4451782" y="466826"/>
                  </a:lnTo>
                  <a:lnTo>
                    <a:pt x="4496054" y="453085"/>
                  </a:lnTo>
                  <a:lnTo>
                    <a:pt x="4536110" y="431342"/>
                  </a:lnTo>
                  <a:lnTo>
                    <a:pt x="4571009" y="402551"/>
                  </a:lnTo>
                  <a:lnTo>
                    <a:pt x="4599800" y="367652"/>
                  </a:lnTo>
                  <a:lnTo>
                    <a:pt x="4621542" y="327596"/>
                  </a:lnTo>
                  <a:lnTo>
                    <a:pt x="4635284" y="283324"/>
                  </a:lnTo>
                  <a:lnTo>
                    <a:pt x="4640072" y="235800"/>
                  </a:lnTo>
                  <a:close/>
                </a:path>
              </a:pathLst>
            </a:custGeom>
            <a:solidFill>
              <a:srgbClr val="773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77328A"/>
                </a:solidFill>
              </a:rPr>
              <a:t>Problem</a:t>
            </a:r>
            <a:r>
              <a:rPr spc="-125">
                <a:solidFill>
                  <a:srgbClr val="77328A"/>
                </a:solidFill>
              </a:rPr>
              <a:t> </a:t>
            </a:r>
            <a:r>
              <a:rPr spc="-10">
                <a:solidFill>
                  <a:srgbClr val="77328A"/>
                </a:solidFill>
              </a:rPr>
              <a:t>Cards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48043"/>
              </p:ext>
            </p:extLst>
          </p:nvPr>
        </p:nvGraphicFramePr>
        <p:xfrm>
          <a:off x="641646" y="1827998"/>
          <a:ext cx="6263639" cy="7979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4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3919"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765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Futura Bold"/>
                          <a:cs typeface="Futura Bold"/>
                        </a:rPr>
                        <a:t>1</a:t>
                      </a:r>
                      <a:endParaRPr sz="2800" dirty="0">
                        <a:latin typeface="Futura Bold"/>
                        <a:cs typeface="Futura Bold"/>
                      </a:endParaRPr>
                    </a:p>
                  </a:txBody>
                  <a:tcPr marL="0" marR="0" marT="351155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2765"/>
                        </a:spcBef>
                      </a:pPr>
                      <a:r>
                        <a:rPr sz="2800" b="1" spc="-50">
                          <a:solidFill>
                            <a:srgbClr val="FFFFFF"/>
                          </a:solidFill>
                          <a:latin typeface="Futura Bold"/>
                          <a:cs typeface="Futura Bold"/>
                        </a:rPr>
                        <a:t>2</a:t>
                      </a:r>
                      <a:endParaRPr sz="2800">
                        <a:latin typeface="Futura Bold"/>
                        <a:cs typeface="Futura Bold"/>
                      </a:endParaRPr>
                    </a:p>
                  </a:txBody>
                  <a:tcPr marL="0" marR="0" marT="35115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765"/>
                        </a:spcBef>
                      </a:pPr>
                      <a:r>
                        <a:rPr sz="2800" b="1" spc="-50">
                          <a:solidFill>
                            <a:srgbClr val="FFFFFF"/>
                          </a:solidFill>
                          <a:latin typeface="Futura Bold"/>
                          <a:cs typeface="Futura Bold"/>
                        </a:rPr>
                        <a:t>3</a:t>
                      </a:r>
                      <a:endParaRPr sz="2800">
                        <a:latin typeface="Futura Bold"/>
                        <a:cs typeface="Futura Bold"/>
                      </a:endParaRPr>
                    </a:p>
                  </a:txBody>
                  <a:tcPr marL="0" marR="0" marT="35115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9430">
                <a:tc>
                  <a:txBody>
                    <a:bodyPr/>
                    <a:lstStyle/>
                    <a:p>
                      <a:pPr marL="154305" marR="115570" indent="-635" algn="ctr">
                        <a:lnSpc>
                          <a:spcPct val="109300"/>
                        </a:lnSpc>
                        <a:spcBef>
                          <a:spcPts val="440"/>
                        </a:spcBef>
                      </a:pP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1600" b="1" spc="-1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product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brought</a:t>
                      </a:r>
                      <a:r>
                        <a:rPr sz="1600" b="1" spc="-3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on</a:t>
                      </a:r>
                      <a:r>
                        <a:rPr sz="1600" b="1" spc="-3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eBay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has</a:t>
                      </a:r>
                      <a:r>
                        <a:rPr sz="1600" b="1" spc="-1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not</a:t>
                      </a:r>
                      <a:r>
                        <a:rPr sz="1600" b="1" spc="-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come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after</a:t>
                      </a:r>
                      <a:r>
                        <a:rPr sz="1600" b="1" spc="-4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4</a:t>
                      </a:r>
                      <a:r>
                        <a:rPr sz="1600" b="1" spc="-3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weeks.</a:t>
                      </a:r>
                      <a:endParaRPr sz="1600" dirty="0">
                        <a:latin typeface="Montserrat"/>
                        <a:cs typeface="Montserrat"/>
                      </a:endParaRPr>
                    </a:p>
                  </a:txBody>
                  <a:tcPr marL="0" marR="0" marT="55880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173355" marR="184785" algn="ctr">
                        <a:lnSpc>
                          <a:spcPct val="109300"/>
                        </a:lnSpc>
                        <a:spcBef>
                          <a:spcPts val="440"/>
                        </a:spcBef>
                      </a:pP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1600" b="1" spc="-1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product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arrives</a:t>
                      </a:r>
                      <a:r>
                        <a:rPr sz="1600" b="1" spc="-4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but</a:t>
                      </a:r>
                      <a:r>
                        <a:rPr sz="1600" b="1" spc="-4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is</a:t>
                      </a:r>
                      <a:r>
                        <a:rPr sz="1600" b="1" spc="-4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not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as</a:t>
                      </a:r>
                      <a:r>
                        <a:rPr sz="1600" b="1" spc="-4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it</a:t>
                      </a:r>
                      <a:r>
                        <a:rPr sz="1600" b="1" spc="-4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looked</a:t>
                      </a:r>
                      <a:r>
                        <a:rPr sz="1600" b="1" spc="-4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on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1600" b="1" spc="-1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site.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140970" marR="183515" indent="-635" algn="ctr">
                        <a:lnSpc>
                          <a:spcPct val="109300"/>
                        </a:lnSpc>
                        <a:spcBef>
                          <a:spcPts val="440"/>
                        </a:spcBef>
                      </a:pPr>
                      <a:r>
                        <a:rPr sz="1600" b="1" spc="-1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You</a:t>
                      </a:r>
                      <a:r>
                        <a:rPr sz="1600" b="1" spc="-7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buy</a:t>
                      </a:r>
                      <a:r>
                        <a:rPr sz="1600" b="1" spc="-6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the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product</a:t>
                      </a:r>
                      <a:r>
                        <a:rPr sz="1600" b="1" spc="-4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but</a:t>
                      </a:r>
                      <a:r>
                        <a:rPr sz="1600" b="1" spc="-4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the </a:t>
                      </a:r>
                      <a:r>
                        <a:rPr sz="1600" b="1" spc="-1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website</a:t>
                      </a:r>
                      <a:r>
                        <a:rPr sz="1600" b="1" spc="-5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crashes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after</a:t>
                      </a:r>
                      <a:r>
                        <a:rPr sz="1600" b="1" spc="-6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you</a:t>
                      </a:r>
                      <a:r>
                        <a:rPr sz="1600" b="1" spc="-6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have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paid</a:t>
                      </a:r>
                      <a:r>
                        <a:rPr sz="1600" b="1" spc="-3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1600" b="1" spc="-3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it.</a:t>
                      </a:r>
                      <a:endParaRPr sz="1600" dirty="0">
                        <a:latin typeface="Montserrat"/>
                        <a:cs typeface="Montserrat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80"/>
                        </a:spcBef>
                      </a:pPr>
                      <a:r>
                        <a:rPr sz="2800" b="1" spc="-50">
                          <a:solidFill>
                            <a:srgbClr val="FFFFFF"/>
                          </a:solidFill>
                          <a:latin typeface="Futura Bold"/>
                          <a:cs typeface="Futura Bold"/>
                        </a:rPr>
                        <a:t>4</a:t>
                      </a:r>
                      <a:endParaRPr sz="2800">
                        <a:latin typeface="Futura Bold"/>
                        <a:cs typeface="Futura Bold"/>
                      </a:endParaRPr>
                    </a:p>
                  </a:txBody>
                  <a:tcPr marL="0" marR="0" marT="327660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2580"/>
                        </a:spcBef>
                      </a:pPr>
                      <a:r>
                        <a:rPr sz="2800" b="1" spc="-50">
                          <a:solidFill>
                            <a:srgbClr val="FFFFFF"/>
                          </a:solidFill>
                          <a:latin typeface="Futura Bold"/>
                          <a:cs typeface="Futura Bold"/>
                        </a:rPr>
                        <a:t>5</a:t>
                      </a:r>
                      <a:endParaRPr sz="2800">
                        <a:latin typeface="Futura Bold"/>
                        <a:cs typeface="Futura Bold"/>
                      </a:endParaRPr>
                    </a:p>
                  </a:txBody>
                  <a:tcPr marL="0" marR="0" marT="32766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2510"/>
                        </a:spcBef>
                      </a:pPr>
                      <a:r>
                        <a:rPr sz="2800" b="1" spc="-50">
                          <a:solidFill>
                            <a:srgbClr val="FFFFFF"/>
                          </a:solidFill>
                          <a:latin typeface="Futura Bold"/>
                          <a:cs typeface="Futura Bold"/>
                        </a:rPr>
                        <a:t>6</a:t>
                      </a:r>
                      <a:endParaRPr sz="2800">
                        <a:latin typeface="Futura Bold"/>
                        <a:cs typeface="Futura Bold"/>
                      </a:endParaRPr>
                    </a:p>
                  </a:txBody>
                  <a:tcPr marL="0" marR="0" marT="31877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1175">
                <a:tc>
                  <a:txBody>
                    <a:bodyPr/>
                    <a:lstStyle/>
                    <a:p>
                      <a:pPr marL="340995" marR="302260" algn="ctr">
                        <a:lnSpc>
                          <a:spcPct val="109300"/>
                        </a:lnSpc>
                        <a:spcBef>
                          <a:spcPts val="475"/>
                        </a:spcBef>
                      </a:pPr>
                      <a:r>
                        <a:rPr sz="1600" b="1" spc="-1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You</a:t>
                      </a:r>
                      <a:r>
                        <a:rPr sz="1600" b="1" spc="-5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open</a:t>
                      </a:r>
                      <a:r>
                        <a:rPr sz="1600" b="1" spc="-5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the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package</a:t>
                      </a:r>
                      <a:r>
                        <a:rPr sz="1600" b="1" spc="-9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but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1600" b="1" spc="-1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product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is</a:t>
                      </a:r>
                      <a:r>
                        <a:rPr sz="1600" b="1" spc="-1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broken.</a:t>
                      </a:r>
                      <a:endParaRPr sz="1600" dirty="0">
                        <a:latin typeface="Montserrat"/>
                        <a:cs typeface="Montserrat"/>
                      </a:endParaRPr>
                    </a:p>
                  </a:txBody>
                  <a:tcPr marL="0" marR="0" marT="60325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184785" marR="195580" indent="-635" algn="ctr">
                        <a:lnSpc>
                          <a:spcPct val="109300"/>
                        </a:lnSpc>
                        <a:spcBef>
                          <a:spcPts val="475"/>
                        </a:spcBef>
                      </a:pP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1600" b="1" spc="-3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product</a:t>
                      </a:r>
                      <a:r>
                        <a:rPr sz="1600" b="1" spc="-3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is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not</a:t>
                      </a:r>
                      <a:r>
                        <a:rPr sz="1600" b="1" spc="-2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as</a:t>
                      </a:r>
                      <a:r>
                        <a:rPr sz="1600" b="1" spc="-1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1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described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in</a:t>
                      </a:r>
                      <a:r>
                        <a:rPr sz="1600" b="1" spc="-1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1600" b="1" spc="-1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advert.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360045" marR="402590" algn="ctr">
                        <a:lnSpc>
                          <a:spcPct val="109300"/>
                        </a:lnSpc>
                        <a:spcBef>
                          <a:spcPts val="475"/>
                        </a:spcBef>
                      </a:pPr>
                      <a:r>
                        <a:rPr sz="1600" b="1" spc="-1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You</a:t>
                      </a:r>
                      <a:r>
                        <a:rPr sz="1600" b="1" spc="-7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want</a:t>
                      </a:r>
                      <a:r>
                        <a:rPr sz="1600" b="1" spc="-7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to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return</a:t>
                      </a:r>
                      <a:r>
                        <a:rPr sz="1600" b="1" spc="-6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the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product</a:t>
                      </a:r>
                      <a:r>
                        <a:rPr sz="1600" b="1" spc="-5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but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there</a:t>
                      </a:r>
                      <a:r>
                        <a:rPr sz="1600" b="1" spc="-3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is</a:t>
                      </a:r>
                      <a:r>
                        <a:rPr sz="1600" b="1" spc="-2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no </a:t>
                      </a:r>
                      <a:r>
                        <a:rPr sz="1600" b="1" spc="-1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address.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750"/>
                        </a:spcBef>
                      </a:pPr>
                      <a:r>
                        <a:rPr sz="2800" b="1" spc="-50">
                          <a:solidFill>
                            <a:srgbClr val="FFFFFF"/>
                          </a:solidFill>
                          <a:latin typeface="Futura Bold"/>
                          <a:cs typeface="Futura Bold"/>
                        </a:rPr>
                        <a:t>7</a:t>
                      </a:r>
                      <a:endParaRPr sz="2800">
                        <a:latin typeface="Futura Bold"/>
                        <a:cs typeface="Futura Bold"/>
                      </a:endParaRPr>
                    </a:p>
                  </a:txBody>
                  <a:tcPr marL="0" marR="0" marT="349250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2750"/>
                        </a:spcBef>
                      </a:pPr>
                      <a:r>
                        <a:rPr sz="2800" b="1" spc="-50">
                          <a:solidFill>
                            <a:srgbClr val="FFFFFF"/>
                          </a:solidFill>
                          <a:latin typeface="Futura Bold"/>
                          <a:cs typeface="Futura Bold"/>
                        </a:rPr>
                        <a:t>8</a:t>
                      </a:r>
                      <a:endParaRPr sz="2800">
                        <a:latin typeface="Futura Bold"/>
                        <a:cs typeface="Futura Bold"/>
                      </a:endParaRPr>
                    </a:p>
                  </a:txBody>
                  <a:tcPr marL="0" marR="0" marT="34925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750"/>
                        </a:spcBef>
                      </a:pPr>
                      <a:r>
                        <a:rPr sz="2800" b="1" spc="-50">
                          <a:solidFill>
                            <a:srgbClr val="FFFFFF"/>
                          </a:solidFill>
                          <a:latin typeface="Futura Bold"/>
                          <a:cs typeface="Futura Bold"/>
                        </a:rPr>
                        <a:t>9</a:t>
                      </a:r>
                      <a:endParaRPr sz="2800">
                        <a:latin typeface="Futura Bold"/>
                        <a:cs typeface="Futura Bold"/>
                      </a:endParaRPr>
                    </a:p>
                  </a:txBody>
                  <a:tcPr marL="0" marR="0" marT="34925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6730">
                <a:tc>
                  <a:txBody>
                    <a:bodyPr/>
                    <a:lstStyle/>
                    <a:p>
                      <a:pPr marL="455930" marR="416559" indent="60960">
                        <a:lnSpc>
                          <a:spcPct val="109300"/>
                        </a:lnSpc>
                        <a:spcBef>
                          <a:spcPts val="440"/>
                        </a:spcBef>
                      </a:pP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1600" b="1" spc="-3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site</a:t>
                      </a:r>
                      <a:r>
                        <a:rPr sz="1600" b="1" spc="-3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is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not</a:t>
                      </a:r>
                      <a:r>
                        <a:rPr sz="1600" b="1" spc="-1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secure.</a:t>
                      </a:r>
                      <a:endParaRPr sz="1600" dirty="0">
                        <a:latin typeface="Montserrat"/>
                        <a:cs typeface="Montserrat"/>
                      </a:endParaRPr>
                    </a:p>
                  </a:txBody>
                  <a:tcPr marL="0" marR="0" marT="55880" marB="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446405" marR="457200" indent="36830" algn="just">
                        <a:lnSpc>
                          <a:spcPct val="109300"/>
                        </a:lnSpc>
                        <a:spcBef>
                          <a:spcPts val="440"/>
                        </a:spcBef>
                      </a:pPr>
                      <a:r>
                        <a:rPr sz="1600" b="1" spc="-1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Your</a:t>
                      </a:r>
                      <a:r>
                        <a:rPr sz="1600" b="1" spc="-10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1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credit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card</a:t>
                      </a:r>
                      <a:r>
                        <a:rPr sz="1600" b="1" spc="-55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1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details </a:t>
                      </a:r>
                      <a:r>
                        <a:rPr sz="1600" b="1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are</a:t>
                      </a:r>
                      <a:r>
                        <a:rPr sz="1600" b="1" spc="-3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1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stolen.</a:t>
                      </a:r>
                      <a:endParaRPr sz="1600">
                        <a:latin typeface="Montserrat"/>
                        <a:cs typeface="Montserrat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 marL="121920" marR="164465" algn="ctr">
                        <a:lnSpc>
                          <a:spcPct val="109300"/>
                        </a:lnSpc>
                        <a:spcBef>
                          <a:spcPts val="440"/>
                        </a:spcBef>
                      </a:pP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The</a:t>
                      </a:r>
                      <a:r>
                        <a:rPr sz="1600" b="1" spc="-3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product</a:t>
                      </a:r>
                      <a:r>
                        <a:rPr sz="1600" b="1" spc="-3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you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brought</a:t>
                      </a:r>
                      <a:r>
                        <a:rPr sz="1600" b="1" spc="-7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turns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out</a:t>
                      </a:r>
                      <a:r>
                        <a:rPr sz="1600" b="1" spc="-3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to</a:t>
                      </a:r>
                      <a:r>
                        <a:rPr sz="1600" b="1" spc="-2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be</a:t>
                      </a:r>
                      <a:r>
                        <a:rPr sz="1600" b="1" spc="-25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77328A"/>
                          </a:solidFill>
                          <a:latin typeface="Montserrat"/>
                          <a:cs typeface="Montserrat"/>
                        </a:rPr>
                        <a:t>faulty.</a:t>
                      </a:r>
                      <a:endParaRPr sz="1600" dirty="0">
                        <a:latin typeface="Montserrat"/>
                        <a:cs typeface="Montserrat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75"/>
              </a:spcBef>
            </a:pPr>
            <a:r>
              <a:rPr spc="-25"/>
              <a:t>124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5326" y="10300421"/>
            <a:ext cx="141414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Online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 Shopping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99654" y="10300421"/>
            <a:ext cx="98044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3:1</a:t>
            </a:r>
            <a:r>
              <a:rPr sz="600" b="1" spc="1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45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10" name="Slide 60 - 1">
            <a:hlinkClick r:id="" action="ppaction://media"/>
            <a:extLst>
              <a:ext uri="{FF2B5EF4-FFF2-40B4-BE49-F238E27FC236}">
                <a16:creationId xmlns:a16="http://schemas.microsoft.com/office/drawing/2014/main" id="{85173C75-3569-6E01-47BA-F98D8FC4EF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049471" y="1989543"/>
            <a:ext cx="509375" cy="509375"/>
          </a:xfrm>
          <a:prstGeom prst="rect">
            <a:avLst/>
          </a:prstGeom>
        </p:spPr>
      </p:pic>
      <p:pic>
        <p:nvPicPr>
          <p:cNvPr id="11" name="Slide 60 - 2">
            <a:hlinkClick r:id="" action="ppaction://media"/>
            <a:extLst>
              <a:ext uri="{FF2B5EF4-FFF2-40B4-BE49-F238E27FC236}">
                <a16:creationId xmlns:a16="http://schemas.microsoft.com/office/drawing/2014/main" id="{10271633-3938-8AF6-3677-F9EEE44F04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83210" y="2075461"/>
            <a:ext cx="509375" cy="509375"/>
          </a:xfrm>
          <a:prstGeom prst="rect">
            <a:avLst/>
          </a:prstGeom>
        </p:spPr>
      </p:pic>
      <p:pic>
        <p:nvPicPr>
          <p:cNvPr id="12" name="Slide 60 - 3">
            <a:hlinkClick r:id="" action="ppaction://media"/>
            <a:extLst>
              <a:ext uri="{FF2B5EF4-FFF2-40B4-BE49-F238E27FC236}">
                <a16:creationId xmlns:a16="http://schemas.microsoft.com/office/drawing/2014/main" id="{D89ED014-8369-AC07-8739-8B2DEE6BE5C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189874" y="2096429"/>
            <a:ext cx="526951" cy="526951"/>
          </a:xfrm>
          <a:prstGeom prst="rect">
            <a:avLst/>
          </a:prstGeom>
        </p:spPr>
      </p:pic>
      <p:pic>
        <p:nvPicPr>
          <p:cNvPr id="15" name="Slide 60 - 4">
            <a:hlinkClick r:id="" action="ppaction://media"/>
            <a:extLst>
              <a:ext uri="{FF2B5EF4-FFF2-40B4-BE49-F238E27FC236}">
                <a16:creationId xmlns:a16="http://schemas.microsoft.com/office/drawing/2014/main" id="{A036863E-BF57-B578-B372-54722A933A6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049471" y="4799022"/>
            <a:ext cx="509375" cy="509375"/>
          </a:xfrm>
          <a:prstGeom prst="rect">
            <a:avLst/>
          </a:prstGeom>
        </p:spPr>
      </p:pic>
      <p:pic>
        <p:nvPicPr>
          <p:cNvPr id="16" name="Slide 60 - 5">
            <a:hlinkClick r:id="" action="ppaction://media"/>
            <a:extLst>
              <a:ext uri="{FF2B5EF4-FFF2-40B4-BE49-F238E27FC236}">
                <a16:creationId xmlns:a16="http://schemas.microsoft.com/office/drawing/2014/main" id="{2BD6C5BD-ABAD-D797-9791-1051DC4D5AF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28526" y="4758983"/>
            <a:ext cx="526951" cy="526951"/>
          </a:xfrm>
          <a:prstGeom prst="rect">
            <a:avLst/>
          </a:prstGeom>
        </p:spPr>
      </p:pic>
      <p:pic>
        <p:nvPicPr>
          <p:cNvPr id="17" name="Slide 60 - 6">
            <a:hlinkClick r:id="" action="ppaction://media"/>
            <a:extLst>
              <a:ext uri="{FF2B5EF4-FFF2-40B4-BE49-F238E27FC236}">
                <a16:creationId xmlns:a16="http://schemas.microsoft.com/office/drawing/2014/main" id="{4B0EAF7B-A717-150D-D009-2943BA73B3F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25157" y="4815501"/>
            <a:ext cx="509375" cy="509375"/>
          </a:xfrm>
          <a:prstGeom prst="rect">
            <a:avLst/>
          </a:prstGeom>
        </p:spPr>
      </p:pic>
      <p:pic>
        <p:nvPicPr>
          <p:cNvPr id="18" name="Slide 60 - 7">
            <a:hlinkClick r:id="" action="ppaction://media"/>
            <a:extLst>
              <a:ext uri="{FF2B5EF4-FFF2-40B4-BE49-F238E27FC236}">
                <a16:creationId xmlns:a16="http://schemas.microsoft.com/office/drawing/2014/main" id="{BEA97018-5148-72D1-06A3-8B0F8FEB4B1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962531" y="7524172"/>
            <a:ext cx="467232" cy="507788"/>
          </a:xfrm>
          <a:prstGeom prst="rect">
            <a:avLst/>
          </a:prstGeom>
        </p:spPr>
      </p:pic>
      <p:pic>
        <p:nvPicPr>
          <p:cNvPr id="22" name="Slide 60 - 8 ">
            <a:hlinkClick r:id="" action="ppaction://media"/>
            <a:extLst>
              <a:ext uri="{FF2B5EF4-FFF2-40B4-BE49-F238E27FC236}">
                <a16:creationId xmlns:a16="http://schemas.microsoft.com/office/drawing/2014/main" id="{6B030394-2F8B-70F7-D575-1E555253A78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080078" y="7484594"/>
            <a:ext cx="506200" cy="506200"/>
          </a:xfrm>
          <a:prstGeom prst="rect">
            <a:avLst/>
          </a:prstGeom>
        </p:spPr>
      </p:pic>
      <p:pic>
        <p:nvPicPr>
          <p:cNvPr id="23" name="Slide 60 - 9">
            <a:hlinkClick r:id="" action="ppaction://media"/>
            <a:extLst>
              <a:ext uri="{FF2B5EF4-FFF2-40B4-BE49-F238E27FC236}">
                <a16:creationId xmlns:a16="http://schemas.microsoft.com/office/drawing/2014/main" id="{B57AD4E3-B14F-C84D-12C6-F88CFCB51C0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24015" y="7490609"/>
            <a:ext cx="541351" cy="54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8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3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3:2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72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81130"/>
              </p:ext>
            </p:extLst>
          </p:nvPr>
        </p:nvGraphicFramePr>
        <p:xfrm>
          <a:off x="641647" y="1827998"/>
          <a:ext cx="6263640" cy="798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3665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b="1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Anita’s</a:t>
                      </a:r>
                      <a:r>
                        <a:rPr sz="1600" b="1" spc="-4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600" b="1" spc="-2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Story</a:t>
                      </a:r>
                      <a:endParaRPr sz="1600">
                        <a:latin typeface="Montserrat ExtraBold"/>
                        <a:cs typeface="Montserrat ExtraBold"/>
                      </a:endParaRPr>
                    </a:p>
                    <a:p>
                      <a:pPr marL="174625" marR="173990">
                        <a:lnSpc>
                          <a:spcPct val="111100"/>
                        </a:lnSpc>
                        <a:spcBef>
                          <a:spcPts val="129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Since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Anita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18,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allowed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buy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alcohol.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Her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younger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sister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asks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her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buy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some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alcoholic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drinks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sell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on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her friends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who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are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15.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  <a:p>
                      <a:pPr marL="174625" marR="181610">
                        <a:lnSpc>
                          <a:spcPct val="111100"/>
                        </a:lnSpc>
                        <a:spcBef>
                          <a:spcPts val="82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Anita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would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sell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them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for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more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than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 bought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them so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could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keep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money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makes.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F0EAF5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b="1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Shaun’s</a:t>
                      </a:r>
                      <a:r>
                        <a:rPr sz="1600" b="1" spc="-95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600" b="1" spc="-2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Story</a:t>
                      </a:r>
                      <a:endParaRPr sz="1600">
                        <a:latin typeface="Montserrat ExtraBold"/>
                        <a:cs typeface="Montserrat ExtraBold"/>
                      </a:endParaRPr>
                    </a:p>
                    <a:p>
                      <a:pPr marL="180975" marR="244475">
                        <a:lnSpc>
                          <a:spcPct val="111100"/>
                        </a:lnSpc>
                        <a:spcBef>
                          <a:spcPts val="129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Shaun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has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just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got an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e-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mail</a:t>
                      </a:r>
                      <a:r>
                        <a:rPr sz="1200" spc="5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about an amazing job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opportunity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that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will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earn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him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£100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it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will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only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take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him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10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minutes.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  <a:p>
                      <a:pPr marL="180975" marR="375920">
                        <a:lnSpc>
                          <a:spcPct val="111100"/>
                        </a:lnSpc>
                        <a:spcBef>
                          <a:spcPts val="82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e-mail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says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that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just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has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1200" spc="-3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receive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some</a:t>
                      </a:r>
                      <a:r>
                        <a:rPr sz="1200" spc="-3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money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into</a:t>
                      </a:r>
                      <a:r>
                        <a:rPr sz="1200" spc="-3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bank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account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then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transfer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it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5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different</a:t>
                      </a:r>
                      <a:r>
                        <a:rPr sz="1200" spc="-5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account.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F0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350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600" b="1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Alana’s</a:t>
                      </a:r>
                      <a:r>
                        <a:rPr sz="1600" b="1" spc="-5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600" b="1" spc="-2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Story</a:t>
                      </a:r>
                      <a:endParaRPr sz="1600">
                        <a:latin typeface="Montserrat ExtraBold"/>
                        <a:cs typeface="Montserrat ExtraBold"/>
                      </a:endParaRPr>
                    </a:p>
                    <a:p>
                      <a:pPr marL="174625" marR="368300">
                        <a:lnSpc>
                          <a:spcPct val="111100"/>
                        </a:lnSpc>
                        <a:spcBef>
                          <a:spcPts val="129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Alana’s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next-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door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neighbour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has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just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offered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her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summer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job;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says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it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will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last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full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6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weeks.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  <a:p>
                      <a:pPr marL="174625" marR="179070">
                        <a:lnSpc>
                          <a:spcPct val="111100"/>
                        </a:lnSpc>
                        <a:spcBef>
                          <a:spcPts val="82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also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said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every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Sunday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would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give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Alana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£120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cash.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not</a:t>
                      </a:r>
                      <a:r>
                        <a:rPr sz="1200" spc="5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sure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whether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should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accept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it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or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not.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F0EAF5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600" b="1" dirty="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Marvin’s</a:t>
                      </a:r>
                      <a:r>
                        <a:rPr sz="1600" b="1" spc="-20" dirty="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 Story</a:t>
                      </a:r>
                      <a:endParaRPr sz="1600" dirty="0">
                        <a:latin typeface="Montserrat ExtraBold"/>
                        <a:cs typeface="Montserrat ExtraBold"/>
                      </a:endParaRPr>
                    </a:p>
                    <a:p>
                      <a:pPr marL="180975" marR="202565">
                        <a:lnSpc>
                          <a:spcPct val="111100"/>
                        </a:lnSpc>
                        <a:spcBef>
                          <a:spcPts val="1295"/>
                        </a:spcBef>
                      </a:pP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Marvin’s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friend’s nan has 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offered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him</a:t>
                      </a:r>
                      <a:r>
                        <a:rPr sz="1200" spc="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200" spc="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his</a:t>
                      </a:r>
                      <a:r>
                        <a:rPr sz="1200" spc="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friend</a:t>
                      </a:r>
                      <a:r>
                        <a:rPr sz="1200" spc="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200" spc="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job</a:t>
                      </a:r>
                      <a:r>
                        <a:rPr sz="1200" spc="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at</a:t>
                      </a:r>
                      <a:r>
                        <a:rPr sz="1200" spc="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her</a:t>
                      </a:r>
                      <a:r>
                        <a:rPr sz="1200" spc="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br>
                        <a:rPr lang="en-GB" sz="1200" spc="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</a:b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mar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ket</a:t>
                      </a:r>
                      <a:r>
                        <a:rPr sz="1200" spc="-3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stall</a:t>
                      </a:r>
                      <a:r>
                        <a:rPr sz="1200" spc="-3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selling</a:t>
                      </a:r>
                      <a:r>
                        <a:rPr sz="1200" spc="-3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‘luxury’</a:t>
                      </a:r>
                      <a:r>
                        <a:rPr sz="1200" spc="-3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clothes.</a:t>
                      </a:r>
                      <a:r>
                        <a:rPr sz="1200" spc="-3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But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Marvin</a:t>
                      </a:r>
                      <a:r>
                        <a:rPr sz="1200" spc="-3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knows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they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are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fake.</a:t>
                      </a:r>
                      <a:endParaRPr sz="1200" dirty="0">
                        <a:latin typeface="Montserrat Medium"/>
                        <a:cs typeface="Montserrat Medium"/>
                      </a:endParaRPr>
                    </a:p>
                    <a:p>
                      <a:pPr marL="180975" marR="367665">
                        <a:lnSpc>
                          <a:spcPct val="111100"/>
                        </a:lnSpc>
                        <a:spcBef>
                          <a:spcPts val="825"/>
                        </a:spcBef>
                      </a:pP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12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market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on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Wednesday</a:t>
                      </a:r>
                      <a:r>
                        <a:rPr sz="12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as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well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when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Marvin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his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friend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should be in 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school.</a:t>
                      </a:r>
                      <a:endParaRPr sz="12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F0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665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600" b="1" dirty="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Camila’s</a:t>
                      </a:r>
                      <a:r>
                        <a:rPr sz="1600" b="1" spc="-45" dirty="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Story</a:t>
                      </a:r>
                      <a:endParaRPr sz="1600" dirty="0">
                        <a:latin typeface="Montserrat ExtraBold"/>
                        <a:cs typeface="Montserrat ExtraBold"/>
                      </a:endParaRPr>
                    </a:p>
                    <a:p>
                      <a:pPr marL="174625" marR="230504">
                        <a:lnSpc>
                          <a:spcPct val="111100"/>
                        </a:lnSpc>
                        <a:spcBef>
                          <a:spcPts val="1295"/>
                        </a:spcBef>
                      </a:pP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Camila’s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 err="1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neighbour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has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offered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her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job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at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his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building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company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br>
                        <a:rPr lang="en-GB"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</a:b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re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painting</a:t>
                      </a:r>
                      <a:r>
                        <a:rPr sz="12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window</a:t>
                      </a:r>
                      <a:r>
                        <a:rPr sz="12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frames.</a:t>
                      </a:r>
                      <a:endParaRPr sz="1200" dirty="0">
                        <a:latin typeface="Montserrat Medium"/>
                        <a:cs typeface="Montserrat Medium"/>
                      </a:endParaRPr>
                    </a:p>
                    <a:p>
                      <a:pPr marL="174625" marR="201295">
                        <a:lnSpc>
                          <a:spcPct val="111100"/>
                        </a:lnSpc>
                        <a:spcBef>
                          <a:spcPts val="825"/>
                        </a:spcBef>
                      </a:pP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would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on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ladder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going</a:t>
                      </a:r>
                      <a:r>
                        <a:rPr sz="12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12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paid</a:t>
                      </a:r>
                      <a:r>
                        <a:rPr sz="12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£16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every</a:t>
                      </a:r>
                      <a:r>
                        <a:rPr sz="12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time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paints</a:t>
                      </a:r>
                      <a:r>
                        <a:rPr sz="12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house.</a:t>
                      </a:r>
                      <a:endParaRPr sz="12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F0EAF5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600" b="1" dirty="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Antonio’s</a:t>
                      </a:r>
                      <a:r>
                        <a:rPr sz="1600" b="1" spc="-100" dirty="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Story</a:t>
                      </a:r>
                      <a:endParaRPr sz="1600" dirty="0">
                        <a:latin typeface="Montserrat ExtraBold"/>
                        <a:cs typeface="Montserrat ExtraBold"/>
                      </a:endParaRPr>
                    </a:p>
                    <a:p>
                      <a:pPr marL="180975" marR="285115">
                        <a:lnSpc>
                          <a:spcPct val="111100"/>
                        </a:lnSpc>
                        <a:spcBef>
                          <a:spcPts val="1295"/>
                        </a:spcBef>
                      </a:pP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While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town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with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his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friends,</a:t>
                      </a:r>
                      <a:r>
                        <a:rPr sz="1200" spc="-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5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man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comes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up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12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Antonio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tells</a:t>
                      </a:r>
                      <a:r>
                        <a:rPr sz="12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him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that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can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get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£100</a:t>
                      </a:r>
                      <a:r>
                        <a:rPr sz="12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if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hands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out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some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leaflets.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Antonio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reads</a:t>
                      </a:r>
                      <a:r>
                        <a:rPr sz="1200" spc="-3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1200" spc="-3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leaflet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200" spc="-3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it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looks</a:t>
                      </a:r>
                      <a:r>
                        <a:rPr sz="1200" spc="-3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br>
                        <a:rPr lang="en-GB" sz="1200" spc="-3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</a:b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real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ly</a:t>
                      </a:r>
                      <a:r>
                        <a:rPr sz="1200" spc="-3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dodgy,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it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says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“if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</a:t>
                      </a:r>
                      <a:r>
                        <a:rPr sz="1200" spc="-3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provide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us</a:t>
                      </a:r>
                      <a:r>
                        <a:rPr lang="en-GB" sz="1200" spc="-25" dirty="0">
                          <a:solidFill>
                            <a:schemeClr val="tx1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with</a:t>
                      </a:r>
                      <a:r>
                        <a:rPr sz="1200" spc="-3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your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bank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details,</a:t>
                      </a:r>
                      <a:r>
                        <a:rPr sz="1200" spc="-3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we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will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enter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prize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draw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win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holiday</a:t>
                      </a:r>
                      <a:r>
                        <a:rPr sz="12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 </a:t>
                      </a:r>
                      <a:r>
                        <a:rPr sz="12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 </a:t>
                      </a:r>
                      <a:r>
                        <a:rPr sz="12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lifetime!”</a:t>
                      </a:r>
                      <a:endParaRPr sz="12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F0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>
                <a:solidFill>
                  <a:srgbClr val="77328A"/>
                </a:solidFill>
              </a:rPr>
              <a:t>Dilemmas</a:t>
            </a:r>
          </a:p>
        </p:txBody>
      </p:sp>
      <p:sp>
        <p:nvSpPr>
          <p:cNvPr id="7" name="object 7"/>
          <p:cNvSpPr/>
          <p:nvPr/>
        </p:nvSpPr>
        <p:spPr>
          <a:xfrm>
            <a:off x="6413021" y="1605738"/>
            <a:ext cx="337185" cy="202565"/>
          </a:xfrm>
          <a:custGeom>
            <a:avLst/>
            <a:gdLst/>
            <a:ahLst/>
            <a:cxnLst/>
            <a:rect l="l" t="t" r="r" b="b"/>
            <a:pathLst>
              <a:path w="337184" h="202564">
                <a:moveTo>
                  <a:pt x="36995" y="131267"/>
                </a:moveTo>
                <a:lnTo>
                  <a:pt x="23676" y="132152"/>
                </a:lnTo>
                <a:lnTo>
                  <a:pt x="12234" y="137167"/>
                </a:lnTo>
                <a:lnTo>
                  <a:pt x="3924" y="146224"/>
                </a:lnTo>
                <a:lnTo>
                  <a:pt x="0" y="159232"/>
                </a:lnTo>
                <a:lnTo>
                  <a:pt x="2166" y="174743"/>
                </a:lnTo>
                <a:lnTo>
                  <a:pt x="10333" y="188115"/>
                </a:lnTo>
                <a:lnTo>
                  <a:pt x="22797" y="197815"/>
                </a:lnTo>
                <a:lnTo>
                  <a:pt x="37858" y="202311"/>
                </a:lnTo>
                <a:lnTo>
                  <a:pt x="51730" y="201301"/>
                </a:lnTo>
                <a:lnTo>
                  <a:pt x="63296" y="195913"/>
                </a:lnTo>
                <a:lnTo>
                  <a:pt x="66680" y="192024"/>
                </a:lnTo>
                <a:lnTo>
                  <a:pt x="38747" y="192024"/>
                </a:lnTo>
                <a:lnTo>
                  <a:pt x="27771" y="188779"/>
                </a:lnTo>
                <a:lnTo>
                  <a:pt x="18488" y="181740"/>
                </a:lnTo>
                <a:lnTo>
                  <a:pt x="12305" y="171971"/>
                </a:lnTo>
                <a:lnTo>
                  <a:pt x="10629" y="160540"/>
                </a:lnTo>
                <a:lnTo>
                  <a:pt x="13299" y="152119"/>
                </a:lnTo>
                <a:lnTo>
                  <a:pt x="19019" y="145918"/>
                </a:lnTo>
                <a:lnTo>
                  <a:pt x="26819" y="142272"/>
                </a:lnTo>
                <a:lnTo>
                  <a:pt x="35725" y="141516"/>
                </a:lnTo>
                <a:lnTo>
                  <a:pt x="75446" y="141516"/>
                </a:lnTo>
                <a:lnTo>
                  <a:pt x="69474" y="140354"/>
                </a:lnTo>
                <a:lnTo>
                  <a:pt x="47811" y="133369"/>
                </a:lnTo>
                <a:lnTo>
                  <a:pt x="36995" y="131267"/>
                </a:lnTo>
                <a:close/>
              </a:path>
              <a:path w="337184" h="202564">
                <a:moveTo>
                  <a:pt x="256861" y="152119"/>
                </a:moveTo>
                <a:lnTo>
                  <a:pt x="76064" y="152119"/>
                </a:lnTo>
                <a:lnTo>
                  <a:pt x="93395" y="153631"/>
                </a:lnTo>
                <a:lnTo>
                  <a:pt x="146151" y="154152"/>
                </a:lnTo>
                <a:lnTo>
                  <a:pt x="179780" y="199567"/>
                </a:lnTo>
                <a:lnTo>
                  <a:pt x="214312" y="199567"/>
                </a:lnTo>
                <a:lnTo>
                  <a:pt x="182143" y="155067"/>
                </a:lnTo>
                <a:lnTo>
                  <a:pt x="256861" y="152119"/>
                </a:lnTo>
                <a:close/>
              </a:path>
              <a:path w="337184" h="202564">
                <a:moveTo>
                  <a:pt x="75446" y="141516"/>
                </a:moveTo>
                <a:lnTo>
                  <a:pt x="35725" y="141516"/>
                </a:lnTo>
                <a:lnTo>
                  <a:pt x="47270" y="144369"/>
                </a:lnTo>
                <a:lnTo>
                  <a:pt x="56707" y="150563"/>
                </a:lnTo>
                <a:lnTo>
                  <a:pt x="62812" y="159745"/>
                </a:lnTo>
                <a:lnTo>
                  <a:pt x="64363" y="171564"/>
                </a:lnTo>
                <a:lnTo>
                  <a:pt x="61634" y="180524"/>
                </a:lnTo>
                <a:lnTo>
                  <a:pt x="55827" y="187190"/>
                </a:lnTo>
                <a:lnTo>
                  <a:pt x="47884" y="191157"/>
                </a:lnTo>
                <a:lnTo>
                  <a:pt x="38747" y="192024"/>
                </a:lnTo>
                <a:lnTo>
                  <a:pt x="66680" y="192024"/>
                </a:lnTo>
                <a:lnTo>
                  <a:pt x="71520" y="186462"/>
                </a:lnTo>
                <a:lnTo>
                  <a:pt x="75361" y="173266"/>
                </a:lnTo>
                <a:lnTo>
                  <a:pt x="75755" y="168833"/>
                </a:lnTo>
                <a:lnTo>
                  <a:pt x="75539" y="166954"/>
                </a:lnTo>
                <a:lnTo>
                  <a:pt x="74828" y="162433"/>
                </a:lnTo>
                <a:lnTo>
                  <a:pt x="73939" y="155651"/>
                </a:lnTo>
                <a:lnTo>
                  <a:pt x="74601" y="152119"/>
                </a:lnTo>
                <a:lnTo>
                  <a:pt x="256861" y="152119"/>
                </a:lnTo>
                <a:lnTo>
                  <a:pt x="336981" y="148958"/>
                </a:lnTo>
                <a:lnTo>
                  <a:pt x="327884" y="142455"/>
                </a:lnTo>
                <a:lnTo>
                  <a:pt x="80276" y="142455"/>
                </a:lnTo>
                <a:lnTo>
                  <a:pt x="75446" y="141516"/>
                </a:lnTo>
                <a:close/>
              </a:path>
              <a:path w="337184" h="202564">
                <a:moveTo>
                  <a:pt x="58153" y="0"/>
                </a:moveTo>
                <a:lnTo>
                  <a:pt x="45682" y="1107"/>
                </a:lnTo>
                <a:lnTo>
                  <a:pt x="35042" y="6373"/>
                </a:lnTo>
                <a:lnTo>
                  <a:pt x="27360" y="15314"/>
                </a:lnTo>
                <a:lnTo>
                  <a:pt x="23761" y="27444"/>
                </a:lnTo>
                <a:lnTo>
                  <a:pt x="24713" y="39012"/>
                </a:lnTo>
                <a:lnTo>
                  <a:pt x="51580" y="67631"/>
                </a:lnTo>
                <a:lnTo>
                  <a:pt x="69888" y="74256"/>
                </a:lnTo>
                <a:lnTo>
                  <a:pt x="83042" y="79173"/>
                </a:lnTo>
                <a:lnTo>
                  <a:pt x="114312" y="101574"/>
                </a:lnTo>
                <a:lnTo>
                  <a:pt x="129082" y="124066"/>
                </a:lnTo>
                <a:lnTo>
                  <a:pt x="118681" y="131718"/>
                </a:lnTo>
                <a:lnTo>
                  <a:pt x="106356" y="137871"/>
                </a:lnTo>
                <a:lnTo>
                  <a:pt x="93192" y="141718"/>
                </a:lnTo>
                <a:lnTo>
                  <a:pt x="80276" y="142455"/>
                </a:lnTo>
                <a:lnTo>
                  <a:pt x="327884" y="142455"/>
                </a:lnTo>
                <a:lnTo>
                  <a:pt x="285584" y="122594"/>
                </a:lnTo>
                <a:lnTo>
                  <a:pt x="149504" y="115811"/>
                </a:lnTo>
                <a:lnTo>
                  <a:pt x="141063" y="106331"/>
                </a:lnTo>
                <a:lnTo>
                  <a:pt x="131652" y="96769"/>
                </a:lnTo>
                <a:lnTo>
                  <a:pt x="121591" y="88266"/>
                </a:lnTo>
                <a:lnTo>
                  <a:pt x="111201" y="81965"/>
                </a:lnTo>
                <a:lnTo>
                  <a:pt x="105492" y="79462"/>
                </a:lnTo>
                <a:lnTo>
                  <a:pt x="97499" y="75645"/>
                </a:lnTo>
                <a:lnTo>
                  <a:pt x="90489" y="70941"/>
                </a:lnTo>
                <a:lnTo>
                  <a:pt x="87731" y="65773"/>
                </a:lnTo>
                <a:lnTo>
                  <a:pt x="88049" y="62077"/>
                </a:lnTo>
                <a:lnTo>
                  <a:pt x="90164" y="60109"/>
                </a:lnTo>
                <a:lnTo>
                  <a:pt x="65544" y="60109"/>
                </a:lnTo>
                <a:lnTo>
                  <a:pt x="54659" y="57065"/>
                </a:lnTo>
                <a:lnTo>
                  <a:pt x="44121" y="50425"/>
                </a:lnTo>
                <a:lnTo>
                  <a:pt x="36385" y="41242"/>
                </a:lnTo>
                <a:lnTo>
                  <a:pt x="33909" y="30568"/>
                </a:lnTo>
                <a:lnTo>
                  <a:pt x="36144" y="21409"/>
                </a:lnTo>
                <a:lnTo>
                  <a:pt x="40922" y="14671"/>
                </a:lnTo>
                <a:lnTo>
                  <a:pt x="48039" y="10719"/>
                </a:lnTo>
                <a:lnTo>
                  <a:pt x="57289" y="9918"/>
                </a:lnTo>
                <a:lnTo>
                  <a:pt x="80104" y="9918"/>
                </a:lnTo>
                <a:lnTo>
                  <a:pt x="73170" y="4551"/>
                </a:lnTo>
                <a:lnTo>
                  <a:pt x="58153" y="0"/>
                </a:lnTo>
                <a:close/>
              </a:path>
              <a:path w="337184" h="202564">
                <a:moveTo>
                  <a:pt x="80104" y="9918"/>
                </a:moveTo>
                <a:lnTo>
                  <a:pt x="57289" y="9918"/>
                </a:lnTo>
                <a:lnTo>
                  <a:pt x="67642" y="13143"/>
                </a:lnTo>
                <a:lnTo>
                  <a:pt x="77001" y="20153"/>
                </a:lnTo>
                <a:lnTo>
                  <a:pt x="83562" y="29637"/>
                </a:lnTo>
                <a:lnTo>
                  <a:pt x="85521" y="40284"/>
                </a:lnTo>
                <a:lnTo>
                  <a:pt x="83666" y="48045"/>
                </a:lnTo>
                <a:lnTo>
                  <a:pt x="79614" y="54602"/>
                </a:lnTo>
                <a:lnTo>
                  <a:pt x="73522" y="58956"/>
                </a:lnTo>
                <a:lnTo>
                  <a:pt x="65544" y="60109"/>
                </a:lnTo>
                <a:lnTo>
                  <a:pt x="90164" y="60109"/>
                </a:lnTo>
                <a:lnTo>
                  <a:pt x="95719" y="54940"/>
                </a:lnTo>
                <a:lnTo>
                  <a:pt x="96710" y="43497"/>
                </a:lnTo>
                <a:lnTo>
                  <a:pt x="94388" y="27923"/>
                </a:lnTo>
                <a:lnTo>
                  <a:pt x="85894" y="14400"/>
                </a:lnTo>
                <a:lnTo>
                  <a:pt x="80104" y="9918"/>
                </a:lnTo>
                <a:close/>
              </a:path>
            </a:pathLst>
          </a:custGeom>
          <a:solidFill>
            <a:srgbClr val="133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75"/>
              </a:spcBef>
            </a:pPr>
            <a:r>
              <a:rPr spc="-25"/>
              <a:t>129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5327" y="10300421"/>
            <a:ext cx="107569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Is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it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5">
                <a:solidFill>
                  <a:srgbClr val="13303C"/>
                </a:solidFill>
                <a:latin typeface="Montserrat"/>
                <a:cs typeface="Montserrat"/>
              </a:rPr>
              <a:t>OK?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84339" y="10300421"/>
            <a:ext cx="99568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3:2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10" name="Slide 61 Anita ">
            <a:hlinkClick r:id="" action="ppaction://media"/>
            <a:extLst>
              <a:ext uri="{FF2B5EF4-FFF2-40B4-BE49-F238E27FC236}">
                <a16:creationId xmlns:a16="http://schemas.microsoft.com/office/drawing/2014/main" id="{AC726F2F-A203-902D-F392-49374D9737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92442" y="1958678"/>
            <a:ext cx="482897" cy="482897"/>
          </a:xfrm>
          <a:prstGeom prst="rect">
            <a:avLst/>
          </a:prstGeom>
        </p:spPr>
      </p:pic>
      <p:pic>
        <p:nvPicPr>
          <p:cNvPr id="11" name="Slide 61 Shaun ">
            <a:hlinkClick r:id="" action="ppaction://media"/>
            <a:extLst>
              <a:ext uri="{FF2B5EF4-FFF2-40B4-BE49-F238E27FC236}">
                <a16:creationId xmlns:a16="http://schemas.microsoft.com/office/drawing/2014/main" id="{B7866A9A-904C-9D87-068B-06FEFC5350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51824" y="1935287"/>
            <a:ext cx="529677" cy="529677"/>
          </a:xfrm>
          <a:prstGeom prst="rect">
            <a:avLst/>
          </a:prstGeom>
        </p:spPr>
      </p:pic>
      <p:pic>
        <p:nvPicPr>
          <p:cNvPr id="12" name="Slide 61 Alana">
            <a:hlinkClick r:id="" action="ppaction://media"/>
            <a:extLst>
              <a:ext uri="{FF2B5EF4-FFF2-40B4-BE49-F238E27FC236}">
                <a16:creationId xmlns:a16="http://schemas.microsoft.com/office/drawing/2014/main" id="{284AAFF8-B9F6-5987-9C78-6F1C47A92ED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20911" y="4611657"/>
            <a:ext cx="482897" cy="482897"/>
          </a:xfrm>
          <a:prstGeom prst="rect">
            <a:avLst/>
          </a:prstGeom>
        </p:spPr>
      </p:pic>
      <p:pic>
        <p:nvPicPr>
          <p:cNvPr id="13" name="Slide 61 Marvin ">
            <a:hlinkClick r:id="" action="ppaction://media"/>
            <a:extLst>
              <a:ext uri="{FF2B5EF4-FFF2-40B4-BE49-F238E27FC236}">
                <a16:creationId xmlns:a16="http://schemas.microsoft.com/office/drawing/2014/main" id="{6523FE04-A0F2-09AF-4DFA-BC1504E3B2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51824" y="4611657"/>
            <a:ext cx="406400" cy="406400"/>
          </a:xfrm>
          <a:prstGeom prst="rect">
            <a:avLst/>
          </a:prstGeom>
        </p:spPr>
      </p:pic>
      <p:pic>
        <p:nvPicPr>
          <p:cNvPr id="14" name="Slide 61 Camila">
            <a:hlinkClick r:id="" action="ppaction://media"/>
            <a:extLst>
              <a:ext uri="{FF2B5EF4-FFF2-40B4-BE49-F238E27FC236}">
                <a16:creationId xmlns:a16="http://schemas.microsoft.com/office/drawing/2014/main" id="{AA4BBA37-4578-24CA-FD44-1432748703D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20912" y="7260967"/>
            <a:ext cx="482897" cy="466725"/>
          </a:xfrm>
          <a:prstGeom prst="rect">
            <a:avLst/>
          </a:prstGeom>
        </p:spPr>
      </p:pic>
      <p:pic>
        <p:nvPicPr>
          <p:cNvPr id="18" name="Slide 61 Antonio ">
            <a:hlinkClick r:id="" action="ppaction://media"/>
            <a:extLst>
              <a:ext uri="{FF2B5EF4-FFF2-40B4-BE49-F238E27FC236}">
                <a16:creationId xmlns:a16="http://schemas.microsoft.com/office/drawing/2014/main" id="{CC951F61-53B9-B4B0-1A33-A1D749639C6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82224" y="7315085"/>
            <a:ext cx="482898" cy="482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4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2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2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3:2</a:t>
            </a:r>
            <a:r>
              <a:rPr sz="1100" b="1" spc="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72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>
                <a:solidFill>
                  <a:srgbClr val="77328A"/>
                </a:solidFill>
              </a:rPr>
              <a:t>Reasons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1647" y="1827998"/>
          <a:ext cx="6263640" cy="798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3665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b="1" spc="-5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E</a:t>
                      </a:r>
                      <a:endParaRPr sz="1600">
                        <a:latin typeface="Montserrat ExtraBold"/>
                        <a:cs typeface="Montserrat ExtraBold"/>
                      </a:endParaRPr>
                    </a:p>
                    <a:p>
                      <a:pPr marL="174625" marR="449580">
                        <a:lnSpc>
                          <a:spcPct val="125000"/>
                        </a:lnSpc>
                        <a:spcBef>
                          <a:spcPts val="129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This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job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offer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illegal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because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by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accepting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this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offer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would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become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money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mule.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  <a:p>
                      <a:pPr marL="174625" marR="504825">
                        <a:lnSpc>
                          <a:spcPct val="125000"/>
                        </a:lnSpc>
                        <a:spcBef>
                          <a:spcPts val="82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money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mule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someone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who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transfers</a:t>
                      </a:r>
                      <a:r>
                        <a:rPr sz="12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money</a:t>
                      </a:r>
                      <a:r>
                        <a:rPr sz="12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illegally</a:t>
                      </a:r>
                      <a:r>
                        <a:rPr sz="12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into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another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bank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account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this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illegal.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b="1" spc="-5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A</a:t>
                      </a:r>
                      <a:endParaRPr sz="1600">
                        <a:latin typeface="Montserrat ExtraBold"/>
                        <a:cs typeface="Montserrat ExtraBold"/>
                      </a:endParaRPr>
                    </a:p>
                    <a:p>
                      <a:pPr marL="180975" marR="184785" algn="just">
                        <a:lnSpc>
                          <a:spcPct val="125000"/>
                        </a:lnSpc>
                        <a:spcBef>
                          <a:spcPts val="129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This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job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offer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may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illegal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if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receiving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cash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not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paying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tax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 National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Insurance.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  <a:p>
                      <a:pPr marL="180975" marR="248285">
                        <a:lnSpc>
                          <a:spcPct val="125000"/>
                        </a:lnSpc>
                        <a:spcBef>
                          <a:spcPts val="82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It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also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may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mean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that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business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not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insured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for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her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work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at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heights.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If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has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accident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may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not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insured.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350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600" b="1" spc="-5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C</a:t>
                      </a:r>
                      <a:endParaRPr sz="1600">
                        <a:latin typeface="Montserrat ExtraBold"/>
                        <a:cs typeface="Montserrat ExtraBold"/>
                      </a:endParaRPr>
                    </a:p>
                    <a:p>
                      <a:pPr marL="174625" marR="213360">
                        <a:lnSpc>
                          <a:spcPct val="125000"/>
                        </a:lnSpc>
                        <a:spcBef>
                          <a:spcPts val="129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This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job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offer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most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probably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illegal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because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could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potentially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 helping people scam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innocent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people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out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all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their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money.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  <a:p>
                      <a:pPr marL="174625" marR="631190">
                        <a:lnSpc>
                          <a:spcPct val="125000"/>
                        </a:lnSpc>
                        <a:spcBef>
                          <a:spcPts val="82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Also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working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for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cash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without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paying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tax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illegal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too.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600" b="1" spc="-5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B</a:t>
                      </a:r>
                      <a:endParaRPr sz="1600">
                        <a:latin typeface="Montserrat ExtraBold"/>
                        <a:cs typeface="Montserrat ExtraBold"/>
                      </a:endParaRPr>
                    </a:p>
                    <a:p>
                      <a:pPr marL="180975" marR="229235">
                        <a:lnSpc>
                          <a:spcPct val="125000"/>
                        </a:lnSpc>
                        <a:spcBef>
                          <a:spcPts val="129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This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job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offer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illegal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because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cannot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sell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alcohol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people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under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age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18.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  <a:p>
                      <a:pPr marL="180975" marR="384175">
                        <a:lnSpc>
                          <a:spcPct val="125000"/>
                        </a:lnSpc>
                        <a:spcBef>
                          <a:spcPts val="82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Also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could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contributing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binge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drinking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addiction.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  <a:p>
                      <a:pPr marL="180975" marR="669290">
                        <a:lnSpc>
                          <a:spcPct val="125000"/>
                        </a:lnSpc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Business</a:t>
                      </a:r>
                      <a:r>
                        <a:rPr sz="12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owners</a:t>
                      </a:r>
                      <a:r>
                        <a:rPr sz="12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must</a:t>
                      </a:r>
                      <a:r>
                        <a:rPr sz="12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have</a:t>
                      </a:r>
                      <a:r>
                        <a:rPr sz="12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5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license</a:t>
                      </a:r>
                      <a:r>
                        <a:rPr sz="12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12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sell</a:t>
                      </a:r>
                      <a:r>
                        <a:rPr sz="1200" spc="-3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alcohol</a:t>
                      </a:r>
                      <a:r>
                        <a:rPr sz="12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too.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665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600" b="1" spc="-5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D</a:t>
                      </a:r>
                      <a:endParaRPr sz="1600">
                        <a:latin typeface="Montserrat ExtraBold"/>
                        <a:cs typeface="Montserrat ExtraBold"/>
                      </a:endParaRPr>
                    </a:p>
                    <a:p>
                      <a:pPr marL="174625" marR="323850">
                        <a:lnSpc>
                          <a:spcPct val="125000"/>
                        </a:lnSpc>
                        <a:spcBef>
                          <a:spcPts val="129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This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job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offer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may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illegal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because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paying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someone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for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5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200" spc="5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job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cash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means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that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they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could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trying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avoid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certain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legal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requirements</a:t>
                      </a:r>
                      <a:r>
                        <a:rPr sz="1200" spc="-5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like</a:t>
                      </a:r>
                      <a:r>
                        <a:rPr sz="1200" spc="-5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paying</a:t>
                      </a:r>
                      <a:r>
                        <a:rPr sz="1200" spc="-5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tax.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F0F0F2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600" b="1" spc="-50">
                          <a:solidFill>
                            <a:srgbClr val="77328A"/>
                          </a:solidFill>
                          <a:latin typeface="Montserrat ExtraBold"/>
                          <a:cs typeface="Montserrat ExtraBold"/>
                        </a:rPr>
                        <a:t>F</a:t>
                      </a:r>
                      <a:endParaRPr sz="1600">
                        <a:latin typeface="Montserrat ExtraBold"/>
                        <a:cs typeface="Montserrat ExtraBold"/>
                      </a:endParaRPr>
                    </a:p>
                    <a:p>
                      <a:pPr marL="180975" marR="270510">
                        <a:lnSpc>
                          <a:spcPct val="125000"/>
                        </a:lnSpc>
                        <a:spcBef>
                          <a:spcPts val="129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This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job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offer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illegal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because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under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school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leaving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age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should be in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school.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  <a:p>
                      <a:pPr marL="180975" marR="287020">
                        <a:lnSpc>
                          <a:spcPct val="125000"/>
                        </a:lnSpc>
                        <a:spcBef>
                          <a:spcPts val="825"/>
                        </a:spcBef>
                      </a:pP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Also,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selling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fake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goods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breach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</a:t>
                      </a:r>
                      <a:r>
                        <a:rPr sz="12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registered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trademarks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they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may</a:t>
                      </a:r>
                      <a:r>
                        <a:rPr sz="12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 confiscated by the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local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Trading</a:t>
                      </a:r>
                      <a:r>
                        <a:rPr sz="12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Standards</a:t>
                      </a:r>
                      <a:r>
                        <a:rPr sz="12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2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office.</a:t>
                      </a:r>
                      <a:endParaRPr sz="1200">
                        <a:latin typeface="Montserrat Medium"/>
                        <a:cs typeface="Montserrat Medium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F0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77328A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75"/>
              </a:spcBef>
            </a:pPr>
            <a:r>
              <a:rPr spc="-25"/>
              <a:t>130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5327" y="10300421"/>
            <a:ext cx="107569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3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Is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it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5">
                <a:solidFill>
                  <a:srgbClr val="13303C"/>
                </a:solidFill>
                <a:latin typeface="Montserrat"/>
                <a:cs typeface="Montserrat"/>
              </a:rPr>
              <a:t>OK?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84339" y="10300421"/>
            <a:ext cx="99568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3:2</a:t>
            </a:r>
            <a:r>
              <a:rPr sz="600" b="1" spc="14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7" name="Slide 62 E">
            <a:hlinkClick r:id="" action="ppaction://media"/>
            <a:extLst>
              <a:ext uri="{FF2B5EF4-FFF2-40B4-BE49-F238E27FC236}">
                <a16:creationId xmlns:a16="http://schemas.microsoft.com/office/drawing/2014/main" id="{16F1C0F3-78EF-8E14-2394-0E2A452A04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172" y="1935677"/>
            <a:ext cx="390373" cy="390373"/>
          </a:xfrm>
          <a:prstGeom prst="rect">
            <a:avLst/>
          </a:prstGeom>
        </p:spPr>
      </p:pic>
      <p:pic>
        <p:nvPicPr>
          <p:cNvPr id="8" name="Slide 62 A">
            <a:hlinkClick r:id="" action="ppaction://media"/>
            <a:extLst>
              <a:ext uri="{FF2B5EF4-FFF2-40B4-BE49-F238E27FC236}">
                <a16:creationId xmlns:a16="http://schemas.microsoft.com/office/drawing/2014/main" id="{E8467FB5-5FD7-1FCD-69A1-2DC8AF50EC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92002" y="1953983"/>
            <a:ext cx="435523" cy="435523"/>
          </a:xfrm>
          <a:prstGeom prst="rect">
            <a:avLst/>
          </a:prstGeom>
        </p:spPr>
      </p:pic>
      <p:pic>
        <p:nvPicPr>
          <p:cNvPr id="9" name="Slide 62 C">
            <a:hlinkClick r:id="" action="ppaction://media"/>
            <a:extLst>
              <a:ext uri="{FF2B5EF4-FFF2-40B4-BE49-F238E27FC236}">
                <a16:creationId xmlns:a16="http://schemas.microsoft.com/office/drawing/2014/main" id="{09D0B92F-D662-3DB2-CC76-4EC5F99F2DB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06327" y="4620806"/>
            <a:ext cx="524062" cy="524062"/>
          </a:xfrm>
          <a:prstGeom prst="rect">
            <a:avLst/>
          </a:prstGeom>
        </p:spPr>
      </p:pic>
      <p:pic>
        <p:nvPicPr>
          <p:cNvPr id="12" name="Slide 62 B">
            <a:hlinkClick r:id="" action="ppaction://media"/>
            <a:extLst>
              <a:ext uri="{FF2B5EF4-FFF2-40B4-BE49-F238E27FC236}">
                <a16:creationId xmlns:a16="http://schemas.microsoft.com/office/drawing/2014/main" id="{49F6367B-8D1D-BF68-A5C9-A8CF5A8FECB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03700" y="4665076"/>
            <a:ext cx="435523" cy="435523"/>
          </a:xfrm>
          <a:prstGeom prst="rect">
            <a:avLst/>
          </a:prstGeom>
        </p:spPr>
      </p:pic>
      <p:pic>
        <p:nvPicPr>
          <p:cNvPr id="13" name="Slide 62 D">
            <a:hlinkClick r:id="" action="ppaction://media"/>
            <a:extLst>
              <a:ext uri="{FF2B5EF4-FFF2-40B4-BE49-F238E27FC236}">
                <a16:creationId xmlns:a16="http://schemas.microsoft.com/office/drawing/2014/main" id="{F83A5D36-CE3F-33D0-D542-CDD57CBB124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87317" y="7258387"/>
            <a:ext cx="524062" cy="524062"/>
          </a:xfrm>
          <a:prstGeom prst="rect">
            <a:avLst/>
          </a:prstGeom>
        </p:spPr>
      </p:pic>
      <p:pic>
        <p:nvPicPr>
          <p:cNvPr id="14" name="Slide 62 F">
            <a:hlinkClick r:id="" action="ppaction://media"/>
            <a:extLst>
              <a:ext uri="{FF2B5EF4-FFF2-40B4-BE49-F238E27FC236}">
                <a16:creationId xmlns:a16="http://schemas.microsoft.com/office/drawing/2014/main" id="{DDF97EB3-7DF9-7D76-6DA2-147E4EEEC13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03700" y="7210163"/>
            <a:ext cx="488950" cy="48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1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7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0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2003" y="10260000"/>
            <a:ext cx="180340" cy="180340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311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sz="700" b="1" spc="-25" dirty="0">
                <a:solidFill>
                  <a:srgbClr val="FFFFFF"/>
                </a:solidFill>
                <a:latin typeface="Montserrat"/>
                <a:cs typeface="Montserrat"/>
              </a:rPr>
              <a:t>132</a:t>
            </a:r>
            <a:endParaRPr sz="700" dirty="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84339" y="10297983"/>
            <a:ext cx="9956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3:2</a:t>
            </a:r>
            <a:r>
              <a:rPr sz="600" b="1" spc="14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 dirty="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327" y="10297983"/>
            <a:ext cx="10756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30" dirty="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dirty="0">
                <a:solidFill>
                  <a:srgbClr val="13303C"/>
                </a:solidFill>
                <a:latin typeface="Montserrat"/>
                <a:cs typeface="Montserrat"/>
              </a:rPr>
              <a:t>Is</a:t>
            </a:r>
            <a:r>
              <a:rPr sz="6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13303C"/>
                </a:solidFill>
                <a:latin typeface="Montserrat"/>
                <a:cs typeface="Montserrat"/>
              </a:rPr>
              <a:t>it</a:t>
            </a:r>
            <a:r>
              <a:rPr sz="600" spc="-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5" dirty="0">
                <a:solidFill>
                  <a:srgbClr val="13303C"/>
                </a:solidFill>
                <a:latin typeface="Montserrat"/>
                <a:cs typeface="Montserrat"/>
              </a:rPr>
              <a:t>OK?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3:2</a:t>
            </a:r>
            <a:r>
              <a:rPr sz="1100" b="1" spc="2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72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5299" y="1055106"/>
            <a:ext cx="535241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6328A"/>
                </a:solidFill>
              </a:rPr>
              <a:t>Your</a:t>
            </a:r>
            <a:r>
              <a:rPr spc="-180" dirty="0">
                <a:solidFill>
                  <a:srgbClr val="76328A"/>
                </a:solidFill>
              </a:rPr>
              <a:t> </a:t>
            </a:r>
            <a:r>
              <a:rPr spc="-25" dirty="0">
                <a:solidFill>
                  <a:srgbClr val="76328A"/>
                </a:solidFill>
              </a:rPr>
              <a:t>Go!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8004" y="1701012"/>
            <a:ext cx="6264275" cy="2007235"/>
          </a:xfrm>
          <a:prstGeom prst="rect">
            <a:avLst/>
          </a:prstGeom>
          <a:solidFill>
            <a:srgbClr val="F0EAF5"/>
          </a:solidFill>
        </p:spPr>
        <p:txBody>
          <a:bodyPr vert="horz" wrap="square" lIns="0" tIns="208279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639"/>
              </a:spcBef>
            </a:pPr>
            <a:r>
              <a:rPr sz="2100" b="1" dirty="0">
                <a:solidFill>
                  <a:srgbClr val="77328A"/>
                </a:solidFill>
                <a:latin typeface="Montserrat ExtraBold"/>
                <a:cs typeface="Montserrat ExtraBold"/>
              </a:rPr>
              <a:t>Jasmine’s</a:t>
            </a:r>
            <a:r>
              <a:rPr sz="2100" b="1" spc="-140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2100" b="1" spc="-20" dirty="0">
                <a:solidFill>
                  <a:srgbClr val="77328A"/>
                </a:solidFill>
                <a:latin typeface="Montserrat ExtraBold"/>
                <a:cs typeface="Montserrat ExtraBold"/>
              </a:rPr>
              <a:t>Story</a:t>
            </a:r>
            <a:endParaRPr sz="2100">
              <a:latin typeface="Montserrat ExtraBold"/>
              <a:cs typeface="Montserrat ExtraBold"/>
            </a:endParaRPr>
          </a:p>
          <a:p>
            <a:pPr marL="179705" marR="173355">
              <a:lnSpc>
                <a:spcPct val="118100"/>
              </a:lnSpc>
              <a:spcBef>
                <a:spcPts val="670"/>
              </a:spcBef>
            </a:pP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Jasmine’s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uncle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offered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job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working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at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his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shop.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She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would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be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working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at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weekend.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In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job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she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would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be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selling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food,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alcohol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tobacco.</a:t>
            </a:r>
            <a:endParaRPr sz="1200">
              <a:latin typeface="Montserrat Medium"/>
              <a:cs typeface="Montserrat Medium"/>
            </a:endParaRPr>
          </a:p>
          <a:p>
            <a:pPr marL="179705">
              <a:lnSpc>
                <a:spcPct val="100000"/>
              </a:lnSpc>
              <a:spcBef>
                <a:spcPts val="825"/>
              </a:spcBef>
            </a:pP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2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uncle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will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pay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£50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every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weekend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work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at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shop.</a:t>
            </a:r>
            <a:endParaRPr sz="1200">
              <a:latin typeface="Montserrat Medium"/>
              <a:cs typeface="Montserrat Medium"/>
            </a:endParaRPr>
          </a:p>
          <a:p>
            <a:pPr marL="179705" marR="410209">
              <a:lnSpc>
                <a:spcPct val="118100"/>
              </a:lnSpc>
              <a:spcBef>
                <a:spcPts val="565"/>
              </a:spcBef>
            </a:pP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Jasmine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is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17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is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studying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A-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Levels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fears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job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may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get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in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way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of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studying.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354" y="3930358"/>
            <a:ext cx="6251575" cy="5998210"/>
          </a:xfrm>
          <a:prstGeom prst="rect">
            <a:avLst/>
          </a:prstGeom>
          <a:ln w="12700">
            <a:solidFill>
              <a:srgbClr val="77328A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Why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may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this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be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illegal?</a:t>
            </a:r>
            <a:r>
              <a:rPr sz="1200" b="1" spc="27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Add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your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ideas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below.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dirty="0">
                <a:solidFill>
                  <a:srgbClr val="77328A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35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3F94CE-8CEF-4608-452A-098E83EF6428}"/>
              </a:ext>
            </a:extLst>
          </p:cNvPr>
          <p:cNvSpPr txBox="1"/>
          <p:nvPr/>
        </p:nvSpPr>
        <p:spPr>
          <a:xfrm>
            <a:off x="842183" y="4399130"/>
            <a:ext cx="5872134" cy="146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2003" y="10260000"/>
            <a:ext cx="180340" cy="180340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311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sz="700" b="1" spc="-25" dirty="0">
                <a:solidFill>
                  <a:srgbClr val="FFFFFF"/>
                </a:solidFill>
                <a:latin typeface="Montserrat"/>
                <a:cs typeface="Montserrat"/>
              </a:rPr>
              <a:t>133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84339" y="10297983"/>
            <a:ext cx="9956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3:2</a:t>
            </a:r>
            <a:r>
              <a:rPr sz="600" b="1" spc="14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50" dirty="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Safety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First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327" y="10297983"/>
            <a:ext cx="10756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77328A"/>
                </a:solidFill>
                <a:latin typeface="Montserrat SemiBold"/>
                <a:cs typeface="Montserrat SemiBold"/>
              </a:rPr>
              <a:t>|</a:t>
            </a:r>
            <a:r>
              <a:rPr sz="600" b="1" spc="130" dirty="0">
                <a:solidFill>
                  <a:srgbClr val="77328A"/>
                </a:solidFill>
                <a:latin typeface="Montserrat SemiBold"/>
                <a:cs typeface="Montserrat SemiBold"/>
              </a:rPr>
              <a:t> </a:t>
            </a:r>
            <a:r>
              <a:rPr sz="600" dirty="0">
                <a:solidFill>
                  <a:srgbClr val="13303C"/>
                </a:solidFill>
                <a:latin typeface="Montserrat"/>
                <a:cs typeface="Montserrat"/>
              </a:rPr>
              <a:t>Is</a:t>
            </a:r>
            <a:r>
              <a:rPr sz="6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13303C"/>
                </a:solidFill>
                <a:latin typeface="Montserrat"/>
                <a:cs typeface="Montserrat"/>
              </a:rPr>
              <a:t>it</a:t>
            </a:r>
            <a:r>
              <a:rPr sz="600" spc="-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5" dirty="0">
                <a:solidFill>
                  <a:srgbClr val="13303C"/>
                </a:solidFill>
                <a:latin typeface="Montserrat"/>
                <a:cs typeface="Montserrat"/>
              </a:rPr>
              <a:t>OK?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77328A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869"/>
              </a:spcBef>
            </a:pP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3:2</a:t>
            </a:r>
            <a:r>
              <a:rPr sz="1100" b="1" spc="25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72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 Medium"/>
                <a:cs typeface="Montserrat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FIRST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5299" y="1055106"/>
            <a:ext cx="535241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6328A"/>
                </a:solidFill>
              </a:rPr>
              <a:t>Consider</a:t>
            </a:r>
            <a:r>
              <a:rPr spc="-125" dirty="0">
                <a:solidFill>
                  <a:srgbClr val="76328A"/>
                </a:solidFill>
              </a:rPr>
              <a:t> </a:t>
            </a:r>
            <a:r>
              <a:rPr dirty="0">
                <a:solidFill>
                  <a:srgbClr val="76328A"/>
                </a:solidFill>
              </a:rPr>
              <a:t>your</a:t>
            </a:r>
            <a:r>
              <a:rPr spc="-125" dirty="0">
                <a:solidFill>
                  <a:srgbClr val="76328A"/>
                </a:solidFill>
              </a:rPr>
              <a:t> </a:t>
            </a:r>
            <a:r>
              <a:rPr dirty="0">
                <a:solidFill>
                  <a:srgbClr val="76328A"/>
                </a:solidFill>
              </a:rPr>
              <a:t>own</a:t>
            </a:r>
            <a:r>
              <a:rPr spc="-125" dirty="0">
                <a:solidFill>
                  <a:srgbClr val="76328A"/>
                </a:solidFill>
              </a:rPr>
              <a:t> </a:t>
            </a:r>
            <a:r>
              <a:rPr spc="-10" dirty="0">
                <a:solidFill>
                  <a:srgbClr val="76328A"/>
                </a:solidFill>
              </a:rPr>
              <a:t>Dilemma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4354" y="1789950"/>
            <a:ext cx="6287770" cy="3839845"/>
          </a:xfrm>
          <a:prstGeom prst="rect">
            <a:avLst/>
          </a:prstGeom>
          <a:ln w="12700">
            <a:solidFill>
              <a:srgbClr val="77328A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b="1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dilemma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354" y="6048057"/>
            <a:ext cx="6287770" cy="3839845"/>
          </a:xfrm>
          <a:prstGeom prst="rect">
            <a:avLst/>
          </a:prstGeom>
          <a:ln w="12700">
            <a:solidFill>
              <a:srgbClr val="77328A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b="1" spc="-3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reasons</a:t>
            </a:r>
            <a:r>
              <a:rPr sz="12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why</a:t>
            </a:r>
            <a:r>
              <a:rPr sz="12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it’s</a:t>
            </a:r>
            <a:r>
              <a:rPr sz="12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illegal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7328A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b="1" dirty="0">
                <a:solidFill>
                  <a:srgbClr val="77328A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 dirty="0">
                <a:solidFill>
                  <a:srgbClr val="77328A"/>
                </a:solidFill>
                <a:latin typeface="Montserrat ExtraBold"/>
                <a:cs typeface="Montserrat ExtraBold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-</a:t>
            </a:r>
            <a:r>
              <a:rPr sz="1200" spc="-35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77328A"/>
                </a:solidFill>
                <a:latin typeface="Montserrat Medium"/>
                <a:cs typeface="Montserrat Medium"/>
              </a:rPr>
              <a:t>ACTIVITY</a:t>
            </a:r>
            <a:r>
              <a:rPr sz="1200" spc="-35" dirty="0">
                <a:solidFill>
                  <a:srgbClr val="77328A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77328A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4EE14F-834A-9C56-070A-21B55A51BED4}"/>
              </a:ext>
            </a:extLst>
          </p:cNvPr>
          <p:cNvSpPr txBox="1"/>
          <p:nvPr/>
        </p:nvSpPr>
        <p:spPr>
          <a:xfrm>
            <a:off x="807885" y="2297178"/>
            <a:ext cx="5872134" cy="146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99BE10-F257-7181-F87C-0314C09887DE}"/>
              </a:ext>
            </a:extLst>
          </p:cNvPr>
          <p:cNvSpPr txBox="1"/>
          <p:nvPr/>
        </p:nvSpPr>
        <p:spPr>
          <a:xfrm>
            <a:off x="862172" y="6621023"/>
            <a:ext cx="5872134" cy="146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X xmlns="c8c0ba40-820f-4126-b1a8-b068955cd419" xsi:nil="true"/>
    <lcf76f155ced4ddcb4097134ff3c332f xmlns="c8c0ba40-820f-4126-b1a8-b068955cd419">
      <Terms xmlns="http://schemas.microsoft.com/office/infopath/2007/PartnerControls"/>
    </lcf76f155ced4ddcb4097134ff3c332f>
    <_ip_UnifiedCompliancePolicyProperties xmlns="http://schemas.microsoft.com/sharepoint/v3" xsi:nil="true"/>
    <TaxCatchAll xmlns="2abebb83-cf53-4fdf-a500-739cef3c54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29380DE8FB84D96CC72BEA12CEB81" ma:contentTypeVersion="26" ma:contentTypeDescription="Create a new document." ma:contentTypeScope="" ma:versionID="834dddfdb24f423ddd6c386150ed1716">
  <xsd:schema xmlns:xsd="http://www.w3.org/2001/XMLSchema" xmlns:xs="http://www.w3.org/2001/XMLSchema" xmlns:p="http://schemas.microsoft.com/office/2006/metadata/properties" xmlns:ns1="http://schemas.microsoft.com/sharepoint/v3" xmlns:ns2="c8c0ba40-820f-4126-b1a8-b068955cd419" xmlns:ns3="2abebb83-cf53-4fdf-a500-739cef3c54c9" targetNamespace="http://schemas.microsoft.com/office/2006/metadata/properties" ma:root="true" ma:fieldsID="2d3ba56140c5fe4c65807341dc3736d4" ns1:_="" ns2:_="" ns3:_="">
    <xsd:import namespace="http://schemas.microsoft.com/sharepoint/v3"/>
    <xsd:import namespace="c8c0ba40-820f-4126-b1a8-b068955cd419"/>
    <xsd:import namespace="2abebb83-cf53-4fdf-a500-739cef3c5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X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0ba40-820f-4126-b1a8-b068955cd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X" ma:index="22" nillable="true" ma:displayName="X" ma:description="sdd" ma:format="Thumbnail" ma:internalName="X">
      <xsd:simpleType>
        <xsd:restriction base="dms:Unknown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1f41c62-27af-4b3a-baa4-527fc2e2b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ebb83-cf53-4fdf-a500-739cef3c5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bd3a9a-4cb9-48fb-b26f-7b8f30bd58b5}" ma:internalName="TaxCatchAll" ma:showField="CatchAllData" ma:web="2abebb83-cf53-4fdf-a500-739cef3c5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5C6E6E-2954-4FA6-B73A-393F093B27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10261-50B7-498E-B590-E29612366B1C}">
  <ds:schemaRefs>
    <ds:schemaRef ds:uri="2abebb83-cf53-4fdf-a500-739cef3c54c9"/>
    <ds:schemaRef ds:uri="c8c0ba40-820f-4126-b1a8-b068955cd419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CD004F1-1FAD-4D9A-AE3D-5146EC9D70EE}">
  <ds:schemaRefs>
    <ds:schemaRef ds:uri="2abebb83-cf53-4fdf-a500-739cef3c54c9"/>
    <ds:schemaRef ds:uri="c8c0ba40-820f-4126-b1a8-b068955cd4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2487</Words>
  <Application>Microsoft Office PowerPoint</Application>
  <PresentationFormat>Custom</PresentationFormat>
  <Paragraphs>351</Paragraphs>
  <Slides>21</Slides>
  <Notes>1</Notes>
  <HiddenSlides>0</HiddenSlides>
  <MMClips>34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Aptos</vt:lpstr>
      <vt:lpstr>Arial</vt:lpstr>
      <vt:lpstr>Calibri</vt:lpstr>
      <vt:lpstr>Futura Bold</vt:lpstr>
      <vt:lpstr>Montserrat</vt:lpstr>
      <vt:lpstr>Montserrat ExtraBold</vt:lpstr>
      <vt:lpstr>Montserrat Light</vt:lpstr>
      <vt:lpstr>Montserrat Medium</vt:lpstr>
      <vt:lpstr>Montserrat SemiBold</vt:lpstr>
      <vt:lpstr>Montserrat-Regular</vt:lpstr>
      <vt:lpstr>Times New Roman</vt:lpstr>
      <vt:lpstr>Office Theme</vt:lpstr>
      <vt:lpstr>PowerPoint Presentation</vt:lpstr>
      <vt:lpstr>Spending Sense  Editable PowerPoint Guide ​</vt:lpstr>
      <vt:lpstr>PowerPoint Presentation</vt:lpstr>
      <vt:lpstr>Online Shopping Record Sheet</vt:lpstr>
      <vt:lpstr>Problem Cards</vt:lpstr>
      <vt:lpstr>Dilemmas</vt:lpstr>
      <vt:lpstr>Reasons</vt:lpstr>
      <vt:lpstr>Your Go!</vt:lpstr>
      <vt:lpstr>Consider your own Dilemma</vt:lpstr>
      <vt:lpstr>PowerPoint Presentation</vt:lpstr>
      <vt:lpstr>Discussion Questions</vt:lpstr>
      <vt:lpstr>Spot the scams</vt:lpstr>
      <vt:lpstr>Spot the scams</vt:lpstr>
      <vt:lpstr>Spot the scams</vt:lpstr>
      <vt:lpstr>Spot the scams</vt:lpstr>
      <vt:lpstr>PowerPoint Presentation</vt:lpstr>
      <vt:lpstr>Danielle’s Story</vt:lpstr>
      <vt:lpstr>Danielle’s Story</vt:lpstr>
      <vt:lpstr>Problem Page Letters</vt:lpstr>
      <vt:lpstr>Problem Page Letters</vt:lpstr>
      <vt:lpstr>Problem Page Letters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Coin Template</dc:title>
  <dc:creator>Martin Griffiths</dc:creator>
  <cp:lastModifiedBy>Hannah Rockett</cp:lastModifiedBy>
  <cp:revision>114</cp:revision>
  <dcterms:created xsi:type="dcterms:W3CDTF">2024-09-09T18:06:42Z</dcterms:created>
  <dcterms:modified xsi:type="dcterms:W3CDTF">2024-10-16T16:20:56Z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2024-09-09T00:00:00Z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2024-09-09T00:00:00Z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0x01010042D29380DE8FB84D96CC72BEA12CEB81</vt:lpwstr>
  </property>
  <property fmtid="{D5CDD505-2E9C-101B-9397-08002B2CF9AE}" pid="7" name="MediaServiceImageTags">
    <vt:lpwstr/>
  </property>
</Properties>
</file>