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32" r:id="rId5"/>
    <p:sldId id="338" r:id="rId6"/>
    <p:sldId id="339" r:id="rId7"/>
    <p:sldId id="316" r:id="rId8"/>
    <p:sldId id="340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E4AF00-6812-105A-A17A-ED4597F6F70A}" name="Charly Abbotts" initials="CA" userId="S::charly.abbotts@y-e.org.uk::ec83e2c9-167e-4774-bc80-afb3449aa29b" providerId="AD"/>
  <p188:author id="{4A6DF808-2B2B-B7C3-3C87-79BC3FF9019C}" name="Hannah Rockett" initials="HR" userId="S::hannah.rockett@y-e.org.uk::4c5a52d3-edc6-4662-9aad-b0802ce74779" providerId="AD"/>
  <p188:author id="{12B5F9BE-F1AA-80BA-00CD-AA33AAFE6D5A}" name="Martin Griffiths" initials="MG" userId="S::mgriffiths@spiderzone.co.uk::f4c411e4-5738-49c4-96d9-922b2081a0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712"/>
    <a:srgbClr val="76328A"/>
    <a:srgbClr val="000D56"/>
    <a:srgbClr val="BDBE0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CAE18-DA09-45AE-B8CF-EF858AA60BE8}" v="39" dt="2024-10-16T16:26:00.9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58"/>
  </p:normalViewPr>
  <p:slideViewPr>
    <p:cSldViewPr snapToGrid="0">
      <p:cViewPr varScale="1">
        <p:scale>
          <a:sx n="46" d="100"/>
          <a:sy n="46" d="100"/>
        </p:scale>
        <p:origin x="164" y="60"/>
      </p:cViewPr>
      <p:guideLst>
        <p:guide orient="horz" pos="2880"/>
        <p:guide pos="2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24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Rockett" userId="4c5a52d3-edc6-4662-9aad-b0802ce74779" providerId="ADAL" clId="{451CAE18-DA09-45AE-B8CF-EF858AA60BE8}"/>
    <pc:docChg chg="modSld">
      <pc:chgData name="Hannah Rockett" userId="4c5a52d3-edc6-4662-9aad-b0802ce74779" providerId="ADAL" clId="{451CAE18-DA09-45AE-B8CF-EF858AA60BE8}" dt="2024-10-16T16:26:00.996" v="38"/>
      <pc:docMkLst>
        <pc:docMk/>
      </pc:docMkLst>
      <pc:sldChg chg="addSp modSp modAnim">
        <pc:chgData name="Hannah Rockett" userId="4c5a52d3-edc6-4662-9aad-b0802ce74779" providerId="ADAL" clId="{451CAE18-DA09-45AE-B8CF-EF858AA60BE8}" dt="2024-10-16T16:23:34.938" v="14"/>
        <pc:sldMkLst>
          <pc:docMk/>
          <pc:sldMk cId="0" sldId="319"/>
        </pc:sldMkLst>
        <pc:picChg chg="add mod">
          <ac:chgData name="Hannah Rockett" userId="4c5a52d3-edc6-4662-9aad-b0802ce74779" providerId="ADAL" clId="{451CAE18-DA09-45AE-B8CF-EF858AA60BE8}" dt="2024-10-16T16:21:27.652" v="1"/>
          <ac:picMkLst>
            <pc:docMk/>
            <pc:sldMk cId="0" sldId="319"/>
            <ac:picMk id="23" creationId="{E797EF18-D729-17BF-C81B-208373FC82E3}"/>
          </ac:picMkLst>
        </pc:picChg>
        <pc:picChg chg="add mod">
          <ac:chgData name="Hannah Rockett" userId="4c5a52d3-edc6-4662-9aad-b0802ce74779" providerId="ADAL" clId="{451CAE18-DA09-45AE-B8CF-EF858AA60BE8}" dt="2024-10-16T16:21:32.138" v="2"/>
          <ac:picMkLst>
            <pc:docMk/>
            <pc:sldMk cId="0" sldId="319"/>
            <ac:picMk id="24" creationId="{5D5ECB49-0566-69CF-2BD4-1059DB5AECCD}"/>
          </ac:picMkLst>
        </pc:picChg>
        <pc:picChg chg="add mod">
          <ac:chgData name="Hannah Rockett" userId="4c5a52d3-edc6-4662-9aad-b0802ce74779" providerId="ADAL" clId="{451CAE18-DA09-45AE-B8CF-EF858AA60BE8}" dt="2024-10-16T16:21:36.801" v="3"/>
          <ac:picMkLst>
            <pc:docMk/>
            <pc:sldMk cId="0" sldId="319"/>
            <ac:picMk id="25" creationId="{370AF636-CC4D-0CD9-C42D-2D99682CF193}"/>
          </ac:picMkLst>
        </pc:picChg>
        <pc:picChg chg="add mod">
          <ac:chgData name="Hannah Rockett" userId="4c5a52d3-edc6-4662-9aad-b0802ce74779" providerId="ADAL" clId="{451CAE18-DA09-45AE-B8CF-EF858AA60BE8}" dt="2024-10-16T16:21:41.306" v="4"/>
          <ac:picMkLst>
            <pc:docMk/>
            <pc:sldMk cId="0" sldId="319"/>
            <ac:picMk id="26" creationId="{BFDE726E-2158-E63E-86D8-207EF032A1AA}"/>
          </ac:picMkLst>
        </pc:picChg>
        <pc:picChg chg="add mod">
          <ac:chgData name="Hannah Rockett" userId="4c5a52d3-edc6-4662-9aad-b0802ce74779" providerId="ADAL" clId="{451CAE18-DA09-45AE-B8CF-EF858AA60BE8}" dt="2024-10-16T16:21:48.269" v="5"/>
          <ac:picMkLst>
            <pc:docMk/>
            <pc:sldMk cId="0" sldId="319"/>
            <ac:picMk id="27" creationId="{C5F60162-9CCA-4FF3-9551-FF8E43B5BF24}"/>
          </ac:picMkLst>
        </pc:picChg>
        <pc:picChg chg="add mod">
          <ac:chgData name="Hannah Rockett" userId="4c5a52d3-edc6-4662-9aad-b0802ce74779" providerId="ADAL" clId="{451CAE18-DA09-45AE-B8CF-EF858AA60BE8}" dt="2024-10-16T16:21:59.528" v="6"/>
          <ac:picMkLst>
            <pc:docMk/>
            <pc:sldMk cId="0" sldId="319"/>
            <ac:picMk id="31" creationId="{DBCBD716-A40F-7A85-754D-4C7BE566C487}"/>
          </ac:picMkLst>
        </pc:picChg>
        <pc:picChg chg="add mod">
          <ac:chgData name="Hannah Rockett" userId="4c5a52d3-edc6-4662-9aad-b0802ce74779" providerId="ADAL" clId="{451CAE18-DA09-45AE-B8CF-EF858AA60BE8}" dt="2024-10-16T16:22:34.865" v="7"/>
          <ac:picMkLst>
            <pc:docMk/>
            <pc:sldMk cId="0" sldId="319"/>
            <ac:picMk id="32" creationId="{9F2F25A8-C4EF-F0AE-5EEF-4ED6B8E1CE4C}"/>
          </ac:picMkLst>
        </pc:picChg>
        <pc:picChg chg="add mod">
          <ac:chgData name="Hannah Rockett" userId="4c5a52d3-edc6-4662-9aad-b0802ce74779" providerId="ADAL" clId="{451CAE18-DA09-45AE-B8CF-EF858AA60BE8}" dt="2024-10-16T16:22:40.501" v="8"/>
          <ac:picMkLst>
            <pc:docMk/>
            <pc:sldMk cId="0" sldId="319"/>
            <ac:picMk id="33" creationId="{AD9A9C26-55DD-94E0-A68E-9FC8516625F9}"/>
          </ac:picMkLst>
        </pc:picChg>
        <pc:picChg chg="add mod">
          <ac:chgData name="Hannah Rockett" userId="4c5a52d3-edc6-4662-9aad-b0802ce74779" providerId="ADAL" clId="{451CAE18-DA09-45AE-B8CF-EF858AA60BE8}" dt="2024-10-16T16:22:48.335" v="9"/>
          <ac:picMkLst>
            <pc:docMk/>
            <pc:sldMk cId="0" sldId="319"/>
            <ac:picMk id="34" creationId="{C843BFA9-9CE3-AB4C-C745-84D6605DE1A3}"/>
          </ac:picMkLst>
        </pc:picChg>
        <pc:picChg chg="add mod">
          <ac:chgData name="Hannah Rockett" userId="4c5a52d3-edc6-4662-9aad-b0802ce74779" providerId="ADAL" clId="{451CAE18-DA09-45AE-B8CF-EF858AA60BE8}" dt="2024-10-16T16:23:14.224" v="10"/>
          <ac:picMkLst>
            <pc:docMk/>
            <pc:sldMk cId="0" sldId="319"/>
            <ac:picMk id="35" creationId="{EBE116FC-6DF5-D34A-5B6A-DB6B943C137E}"/>
          </ac:picMkLst>
        </pc:picChg>
        <pc:picChg chg="add mod">
          <ac:chgData name="Hannah Rockett" userId="4c5a52d3-edc6-4662-9aad-b0802ce74779" providerId="ADAL" clId="{451CAE18-DA09-45AE-B8CF-EF858AA60BE8}" dt="2024-10-16T16:23:19.682" v="11"/>
          <ac:picMkLst>
            <pc:docMk/>
            <pc:sldMk cId="0" sldId="319"/>
            <ac:picMk id="36" creationId="{7228FCD9-F75A-B4A4-6B51-93CEFB69ADC0}"/>
          </ac:picMkLst>
        </pc:picChg>
        <pc:picChg chg="add mod">
          <ac:chgData name="Hannah Rockett" userId="4c5a52d3-edc6-4662-9aad-b0802ce74779" providerId="ADAL" clId="{451CAE18-DA09-45AE-B8CF-EF858AA60BE8}" dt="2024-10-16T16:23:25.053" v="12"/>
          <ac:picMkLst>
            <pc:docMk/>
            <pc:sldMk cId="0" sldId="319"/>
            <ac:picMk id="37" creationId="{3C0759C1-BEDE-5C2A-21CB-34CB8C2CD516}"/>
          </ac:picMkLst>
        </pc:picChg>
        <pc:picChg chg="add mod">
          <ac:chgData name="Hannah Rockett" userId="4c5a52d3-edc6-4662-9aad-b0802ce74779" providerId="ADAL" clId="{451CAE18-DA09-45AE-B8CF-EF858AA60BE8}" dt="2024-10-16T16:23:30.790" v="13"/>
          <ac:picMkLst>
            <pc:docMk/>
            <pc:sldMk cId="0" sldId="319"/>
            <ac:picMk id="38" creationId="{00DB0452-D11F-B045-C51E-1A0B74B673FD}"/>
          </ac:picMkLst>
        </pc:picChg>
        <pc:picChg chg="add mod">
          <ac:chgData name="Hannah Rockett" userId="4c5a52d3-edc6-4662-9aad-b0802ce74779" providerId="ADAL" clId="{451CAE18-DA09-45AE-B8CF-EF858AA60BE8}" dt="2024-10-16T16:23:34.938" v="14"/>
          <ac:picMkLst>
            <pc:docMk/>
            <pc:sldMk cId="0" sldId="319"/>
            <ac:picMk id="39" creationId="{664240C7-AA95-CF66-F698-B176988F3D22}"/>
          </ac:picMkLst>
        </pc:picChg>
      </pc:sldChg>
      <pc:sldChg chg="addSp modSp modAnim">
        <pc:chgData name="Hannah Rockett" userId="4c5a52d3-edc6-4662-9aad-b0802ce74779" providerId="ADAL" clId="{451CAE18-DA09-45AE-B8CF-EF858AA60BE8}" dt="2024-10-16T16:24:22.052" v="21"/>
        <pc:sldMkLst>
          <pc:docMk/>
          <pc:sldMk cId="0" sldId="320"/>
        </pc:sldMkLst>
        <pc:picChg chg="add mod">
          <ac:chgData name="Hannah Rockett" userId="4c5a52d3-edc6-4662-9aad-b0802ce74779" providerId="ADAL" clId="{451CAE18-DA09-45AE-B8CF-EF858AA60BE8}" dt="2024-10-16T16:23:44.075" v="15"/>
          <ac:picMkLst>
            <pc:docMk/>
            <pc:sldMk cId="0" sldId="320"/>
            <ac:picMk id="15" creationId="{384D13A0-38F5-B6AB-C4FC-297BD176C96C}"/>
          </ac:picMkLst>
        </pc:picChg>
        <pc:picChg chg="add mod">
          <ac:chgData name="Hannah Rockett" userId="4c5a52d3-edc6-4662-9aad-b0802ce74779" providerId="ADAL" clId="{451CAE18-DA09-45AE-B8CF-EF858AA60BE8}" dt="2024-10-16T16:23:49.494" v="16"/>
          <ac:picMkLst>
            <pc:docMk/>
            <pc:sldMk cId="0" sldId="320"/>
            <ac:picMk id="16" creationId="{FAED73FA-C1E6-AE3E-39C3-566571F1746D}"/>
          </ac:picMkLst>
        </pc:picChg>
        <pc:picChg chg="add mod">
          <ac:chgData name="Hannah Rockett" userId="4c5a52d3-edc6-4662-9aad-b0802ce74779" providerId="ADAL" clId="{451CAE18-DA09-45AE-B8CF-EF858AA60BE8}" dt="2024-10-16T16:23:57.402" v="17"/>
          <ac:picMkLst>
            <pc:docMk/>
            <pc:sldMk cId="0" sldId="320"/>
            <ac:picMk id="17" creationId="{4458AFF3-C6E0-774C-F508-B9722DAE0CD6}"/>
          </ac:picMkLst>
        </pc:picChg>
        <pc:picChg chg="add mod">
          <ac:chgData name="Hannah Rockett" userId="4c5a52d3-edc6-4662-9aad-b0802ce74779" providerId="ADAL" clId="{451CAE18-DA09-45AE-B8CF-EF858AA60BE8}" dt="2024-10-16T16:24:04.606" v="18"/>
          <ac:picMkLst>
            <pc:docMk/>
            <pc:sldMk cId="0" sldId="320"/>
            <ac:picMk id="18" creationId="{61201756-62DB-3CDD-B9B3-A068FBC11668}"/>
          </ac:picMkLst>
        </pc:picChg>
        <pc:picChg chg="add mod">
          <ac:chgData name="Hannah Rockett" userId="4c5a52d3-edc6-4662-9aad-b0802ce74779" providerId="ADAL" clId="{451CAE18-DA09-45AE-B8CF-EF858AA60BE8}" dt="2024-10-16T16:24:09.651" v="19"/>
          <ac:picMkLst>
            <pc:docMk/>
            <pc:sldMk cId="0" sldId="320"/>
            <ac:picMk id="19" creationId="{E2BDF7F5-F78B-A67B-5EA4-8FA3D008A135}"/>
          </ac:picMkLst>
        </pc:picChg>
        <pc:picChg chg="add mod">
          <ac:chgData name="Hannah Rockett" userId="4c5a52d3-edc6-4662-9aad-b0802ce74779" providerId="ADAL" clId="{451CAE18-DA09-45AE-B8CF-EF858AA60BE8}" dt="2024-10-16T16:24:15.368" v="20"/>
          <ac:picMkLst>
            <pc:docMk/>
            <pc:sldMk cId="0" sldId="320"/>
            <ac:picMk id="23" creationId="{E8E89174-E884-500B-D6FB-9C9E839472F5}"/>
          </ac:picMkLst>
        </pc:picChg>
        <pc:picChg chg="add mod">
          <ac:chgData name="Hannah Rockett" userId="4c5a52d3-edc6-4662-9aad-b0802ce74779" providerId="ADAL" clId="{451CAE18-DA09-45AE-B8CF-EF858AA60BE8}" dt="2024-10-16T16:24:22.052" v="21"/>
          <ac:picMkLst>
            <pc:docMk/>
            <pc:sldMk cId="0" sldId="320"/>
            <ac:picMk id="24" creationId="{6030B4E2-C1ED-04D0-285E-E75FB48351D0}"/>
          </ac:picMkLst>
        </pc:picChg>
      </pc:sldChg>
      <pc:sldChg chg="addSp modSp modAnim">
        <pc:chgData name="Hannah Rockett" userId="4c5a52d3-edc6-4662-9aad-b0802ce74779" providerId="ADAL" clId="{451CAE18-DA09-45AE-B8CF-EF858AA60BE8}" dt="2024-10-16T16:24:52.168" v="27"/>
        <pc:sldMkLst>
          <pc:docMk/>
          <pc:sldMk cId="0" sldId="321"/>
        </pc:sldMkLst>
        <pc:picChg chg="add mod">
          <ac:chgData name="Hannah Rockett" userId="4c5a52d3-edc6-4662-9aad-b0802ce74779" providerId="ADAL" clId="{451CAE18-DA09-45AE-B8CF-EF858AA60BE8}" dt="2024-10-16T16:24:30.356" v="22"/>
          <ac:picMkLst>
            <pc:docMk/>
            <pc:sldMk cId="0" sldId="321"/>
            <ac:picMk id="58" creationId="{54BE0E14-2A79-1326-0137-E6D51D5AE9BB}"/>
          </ac:picMkLst>
        </pc:picChg>
        <pc:picChg chg="add mod">
          <ac:chgData name="Hannah Rockett" userId="4c5a52d3-edc6-4662-9aad-b0802ce74779" providerId="ADAL" clId="{451CAE18-DA09-45AE-B8CF-EF858AA60BE8}" dt="2024-10-16T16:24:34.859" v="23"/>
          <ac:picMkLst>
            <pc:docMk/>
            <pc:sldMk cId="0" sldId="321"/>
            <ac:picMk id="59" creationId="{51BBB2D7-DE5D-FBAB-2495-31A034E71F83}"/>
          </ac:picMkLst>
        </pc:picChg>
        <pc:picChg chg="add mod">
          <ac:chgData name="Hannah Rockett" userId="4c5a52d3-edc6-4662-9aad-b0802ce74779" providerId="ADAL" clId="{451CAE18-DA09-45AE-B8CF-EF858AA60BE8}" dt="2024-10-16T16:24:38.696" v="24"/>
          <ac:picMkLst>
            <pc:docMk/>
            <pc:sldMk cId="0" sldId="321"/>
            <ac:picMk id="60" creationId="{29EF72B9-F5FF-4348-B3F6-0C5D524BF0E3}"/>
          </ac:picMkLst>
        </pc:picChg>
        <pc:picChg chg="add mod">
          <ac:chgData name="Hannah Rockett" userId="4c5a52d3-edc6-4662-9aad-b0802ce74779" providerId="ADAL" clId="{451CAE18-DA09-45AE-B8CF-EF858AA60BE8}" dt="2024-10-16T16:24:43.310" v="25"/>
          <ac:picMkLst>
            <pc:docMk/>
            <pc:sldMk cId="0" sldId="321"/>
            <ac:picMk id="61" creationId="{654FFF38-EB8F-FE43-2930-02FD5B621468}"/>
          </ac:picMkLst>
        </pc:picChg>
        <pc:picChg chg="add mod">
          <ac:chgData name="Hannah Rockett" userId="4c5a52d3-edc6-4662-9aad-b0802ce74779" providerId="ADAL" clId="{451CAE18-DA09-45AE-B8CF-EF858AA60BE8}" dt="2024-10-16T16:24:47.458" v="26"/>
          <ac:picMkLst>
            <pc:docMk/>
            <pc:sldMk cId="0" sldId="321"/>
            <ac:picMk id="62" creationId="{5315F7BE-C66E-39CB-796B-22FF15B57485}"/>
          </ac:picMkLst>
        </pc:picChg>
        <pc:picChg chg="add mod">
          <ac:chgData name="Hannah Rockett" userId="4c5a52d3-edc6-4662-9aad-b0802ce74779" providerId="ADAL" clId="{451CAE18-DA09-45AE-B8CF-EF858AA60BE8}" dt="2024-10-16T16:24:52.168" v="27"/>
          <ac:picMkLst>
            <pc:docMk/>
            <pc:sldMk cId="0" sldId="321"/>
            <ac:picMk id="68" creationId="{85542FB6-0F95-89FE-A45C-913FCDA6763C}"/>
          </ac:picMkLst>
        </pc:picChg>
      </pc:sldChg>
      <pc:sldChg chg="addSp modSp modAnim">
        <pc:chgData name="Hannah Rockett" userId="4c5a52d3-edc6-4662-9aad-b0802ce74779" providerId="ADAL" clId="{451CAE18-DA09-45AE-B8CF-EF858AA60BE8}" dt="2024-10-16T16:25:16.964" v="31"/>
        <pc:sldMkLst>
          <pc:docMk/>
          <pc:sldMk cId="0" sldId="322"/>
        </pc:sldMkLst>
        <pc:picChg chg="add mod">
          <ac:chgData name="Hannah Rockett" userId="4c5a52d3-edc6-4662-9aad-b0802ce74779" providerId="ADAL" clId="{451CAE18-DA09-45AE-B8CF-EF858AA60BE8}" dt="2024-10-16T16:25:01.212" v="28"/>
          <ac:picMkLst>
            <pc:docMk/>
            <pc:sldMk cId="0" sldId="322"/>
            <ac:picMk id="12" creationId="{DFBDFE7B-B288-1515-8D7B-34F6BB32FBAF}"/>
          </ac:picMkLst>
        </pc:picChg>
        <pc:picChg chg="add mod">
          <ac:chgData name="Hannah Rockett" userId="4c5a52d3-edc6-4662-9aad-b0802ce74779" providerId="ADAL" clId="{451CAE18-DA09-45AE-B8CF-EF858AA60BE8}" dt="2024-10-16T16:25:08.982" v="29"/>
          <ac:picMkLst>
            <pc:docMk/>
            <pc:sldMk cId="0" sldId="322"/>
            <ac:picMk id="13" creationId="{0C641C4F-9797-6A4A-DCF6-BB1977A81B4F}"/>
          </ac:picMkLst>
        </pc:picChg>
        <pc:picChg chg="add mod">
          <ac:chgData name="Hannah Rockett" userId="4c5a52d3-edc6-4662-9aad-b0802ce74779" providerId="ADAL" clId="{451CAE18-DA09-45AE-B8CF-EF858AA60BE8}" dt="2024-10-16T16:25:12.795" v="30"/>
          <ac:picMkLst>
            <pc:docMk/>
            <pc:sldMk cId="0" sldId="322"/>
            <ac:picMk id="14" creationId="{ACCCC815-676C-9DF9-C9FF-D69EA057BF78}"/>
          </ac:picMkLst>
        </pc:picChg>
        <pc:picChg chg="add mod">
          <ac:chgData name="Hannah Rockett" userId="4c5a52d3-edc6-4662-9aad-b0802ce74779" providerId="ADAL" clId="{451CAE18-DA09-45AE-B8CF-EF858AA60BE8}" dt="2024-10-16T16:25:16.964" v="31"/>
          <ac:picMkLst>
            <pc:docMk/>
            <pc:sldMk cId="0" sldId="322"/>
            <ac:picMk id="15" creationId="{B75C07A3-72D4-B03E-15D3-AEC9F85AA806}"/>
          </ac:picMkLst>
        </pc:picChg>
      </pc:sldChg>
      <pc:sldChg chg="addSp modSp modAnim">
        <pc:chgData name="Hannah Rockett" userId="4c5a52d3-edc6-4662-9aad-b0802ce74779" providerId="ADAL" clId="{451CAE18-DA09-45AE-B8CF-EF858AA60BE8}" dt="2024-10-16T16:25:36.816" v="34"/>
        <pc:sldMkLst>
          <pc:docMk/>
          <pc:sldMk cId="0" sldId="323"/>
        </pc:sldMkLst>
        <pc:picChg chg="add mod">
          <ac:chgData name="Hannah Rockett" userId="4c5a52d3-edc6-4662-9aad-b0802ce74779" providerId="ADAL" clId="{451CAE18-DA09-45AE-B8CF-EF858AA60BE8}" dt="2024-10-16T16:25:25.924" v="32"/>
          <ac:picMkLst>
            <pc:docMk/>
            <pc:sldMk cId="0" sldId="323"/>
            <ac:picMk id="11" creationId="{34D4BD54-4BD7-0685-F7AE-94A4DE046A1C}"/>
          </ac:picMkLst>
        </pc:picChg>
        <pc:picChg chg="add mod">
          <ac:chgData name="Hannah Rockett" userId="4c5a52d3-edc6-4662-9aad-b0802ce74779" providerId="ADAL" clId="{451CAE18-DA09-45AE-B8CF-EF858AA60BE8}" dt="2024-10-16T16:25:32.369" v="33"/>
          <ac:picMkLst>
            <pc:docMk/>
            <pc:sldMk cId="0" sldId="323"/>
            <ac:picMk id="12" creationId="{B4ECBED0-4D2B-9D92-9287-A340B609ED0F}"/>
          </ac:picMkLst>
        </pc:picChg>
        <pc:picChg chg="add mod">
          <ac:chgData name="Hannah Rockett" userId="4c5a52d3-edc6-4662-9aad-b0802ce74779" providerId="ADAL" clId="{451CAE18-DA09-45AE-B8CF-EF858AA60BE8}" dt="2024-10-16T16:25:36.816" v="34"/>
          <ac:picMkLst>
            <pc:docMk/>
            <pc:sldMk cId="0" sldId="323"/>
            <ac:picMk id="13" creationId="{8206FE3E-E89D-C82B-AE4A-B664EAD7A240}"/>
          </ac:picMkLst>
        </pc:picChg>
      </pc:sldChg>
      <pc:sldChg chg="addSp modSp modAnim">
        <pc:chgData name="Hannah Rockett" userId="4c5a52d3-edc6-4662-9aad-b0802ce74779" providerId="ADAL" clId="{451CAE18-DA09-45AE-B8CF-EF858AA60BE8}" dt="2024-10-16T16:26:00.996" v="38"/>
        <pc:sldMkLst>
          <pc:docMk/>
          <pc:sldMk cId="0" sldId="324"/>
        </pc:sldMkLst>
        <pc:picChg chg="add mod">
          <ac:chgData name="Hannah Rockett" userId="4c5a52d3-edc6-4662-9aad-b0802ce74779" providerId="ADAL" clId="{451CAE18-DA09-45AE-B8CF-EF858AA60BE8}" dt="2024-10-16T16:25:47.465" v="35"/>
          <ac:picMkLst>
            <pc:docMk/>
            <pc:sldMk cId="0" sldId="324"/>
            <ac:picMk id="12" creationId="{A7BF1497-7072-7923-8156-3D331C64F456}"/>
          </ac:picMkLst>
        </pc:picChg>
        <pc:picChg chg="add mod">
          <ac:chgData name="Hannah Rockett" userId="4c5a52d3-edc6-4662-9aad-b0802ce74779" providerId="ADAL" clId="{451CAE18-DA09-45AE-B8CF-EF858AA60BE8}" dt="2024-10-16T16:25:52.085" v="36"/>
          <ac:picMkLst>
            <pc:docMk/>
            <pc:sldMk cId="0" sldId="324"/>
            <ac:picMk id="13" creationId="{75FDA874-CEBE-96B0-B383-4B95F82674E5}"/>
          </ac:picMkLst>
        </pc:picChg>
        <pc:picChg chg="add mod">
          <ac:chgData name="Hannah Rockett" userId="4c5a52d3-edc6-4662-9aad-b0802ce74779" providerId="ADAL" clId="{451CAE18-DA09-45AE-B8CF-EF858AA60BE8}" dt="2024-10-16T16:25:56.793" v="37"/>
          <ac:picMkLst>
            <pc:docMk/>
            <pc:sldMk cId="0" sldId="324"/>
            <ac:picMk id="14" creationId="{2718F938-FB1E-5C1A-D1B0-E789CAD4FA3E}"/>
          </ac:picMkLst>
        </pc:picChg>
        <pc:picChg chg="add mod">
          <ac:chgData name="Hannah Rockett" userId="4c5a52d3-edc6-4662-9aad-b0802ce74779" providerId="ADAL" clId="{451CAE18-DA09-45AE-B8CF-EF858AA60BE8}" dt="2024-10-16T16:26:00.996" v="38"/>
          <ac:picMkLst>
            <pc:docMk/>
            <pc:sldMk cId="0" sldId="324"/>
            <ac:picMk id="15" creationId="{8CDDC066-1350-95F1-6957-20D28E3222E4}"/>
          </ac:picMkLst>
        </pc:picChg>
      </pc:sldChg>
      <pc:sldChg chg="addSp modSp modAnim">
        <pc:chgData name="Hannah Rockett" userId="4c5a52d3-edc6-4662-9aad-b0802ce74779" providerId="ADAL" clId="{451CAE18-DA09-45AE-B8CF-EF858AA60BE8}" dt="2024-10-16T16:21:03.885" v="0"/>
        <pc:sldMkLst>
          <pc:docMk/>
          <pc:sldMk cId="1801374772" sldId="338"/>
        </pc:sldMkLst>
        <pc:picChg chg="add mod">
          <ac:chgData name="Hannah Rockett" userId="4c5a52d3-edc6-4662-9aad-b0802ce74779" providerId="ADAL" clId="{451CAE18-DA09-45AE-B8CF-EF858AA60BE8}" dt="2024-10-16T16:21:03.885" v="0"/>
          <ac:picMkLst>
            <pc:docMk/>
            <pc:sldMk cId="1801374772" sldId="338"/>
            <ac:picMk id="3" creationId="{6B58760A-D3B6-233E-129E-49B0590385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D69D0-0898-EADE-717B-571743E6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82FAA-8A7F-296C-30FC-9D54C99DB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348A-6FAB-8445-9573-FF858F5B208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A14B4-8972-0798-63FF-600AAD3F78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5A6EA-402E-5A84-7A0A-825BA8FDA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FB00-33CE-4C48-B88D-1105BA25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635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56521-BC3C-2348-BF39-5663477104A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DFA9-D30A-AA4F-8BF6-5E80941A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DFA9-D30A-AA4F-8BF6-5E80941A86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7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" y="10263177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6350">
            <a:solidFill>
              <a:srgbClr val="7732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647999" y="10263177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635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299" y="1055106"/>
            <a:ext cx="535241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04" y="1823656"/>
            <a:ext cx="6399530" cy="553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05668" y="10281574"/>
            <a:ext cx="245745" cy="13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13" Type="http://schemas.openxmlformats.org/officeDocument/2006/relationships/slideLayout" Target="../slideLayouts/slideLayout2.xml"/><Relationship Id="rId3" Type="http://schemas.microsoft.com/office/2007/relationships/media" Target="../media/media24.m4a"/><Relationship Id="rId7" Type="http://schemas.microsoft.com/office/2007/relationships/media" Target="../media/media26.m4a"/><Relationship Id="rId12" Type="http://schemas.openxmlformats.org/officeDocument/2006/relationships/audio" Target="../media/media28.m4a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microsoft.com/office/2007/relationships/media" Target="../media/media28.m4a"/><Relationship Id="rId5" Type="http://schemas.microsoft.com/office/2007/relationships/media" Target="../media/media25.m4a"/><Relationship Id="rId10" Type="http://schemas.openxmlformats.org/officeDocument/2006/relationships/audio" Target="../media/media27.m4a"/><Relationship Id="rId4" Type="http://schemas.openxmlformats.org/officeDocument/2006/relationships/audio" Target="../media/media24.m4a"/><Relationship Id="rId9" Type="http://schemas.microsoft.com/office/2007/relationships/media" Target="../media/media27.m4a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3" Type="http://schemas.microsoft.com/office/2007/relationships/media" Target="../media/media30.m4a"/><Relationship Id="rId7" Type="http://schemas.microsoft.com/office/2007/relationships/media" Target="../media/media32.m4a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10" Type="http://schemas.openxmlformats.org/officeDocument/2006/relationships/image" Target="../media/image4.png"/><Relationship Id="rId4" Type="http://schemas.openxmlformats.org/officeDocument/2006/relationships/audio" Target="../media/media30.m4a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audio" Target="../media/media35.m4a"/><Relationship Id="rId5" Type="http://schemas.microsoft.com/office/2007/relationships/media" Target="../media/media35.m4a"/><Relationship Id="rId4" Type="http://schemas.openxmlformats.org/officeDocument/2006/relationships/audio" Target="../media/media34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m4a"/><Relationship Id="rId3" Type="http://schemas.microsoft.com/office/2007/relationships/media" Target="../media/media37.m4a"/><Relationship Id="rId7" Type="http://schemas.microsoft.com/office/2007/relationships/media" Target="../media/media39.m4a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audio" Target="../media/media38.m4a"/><Relationship Id="rId5" Type="http://schemas.microsoft.com/office/2007/relationships/media" Target="../media/media38.m4a"/><Relationship Id="rId10" Type="http://schemas.openxmlformats.org/officeDocument/2006/relationships/image" Target="../media/image4.png"/><Relationship Id="rId4" Type="http://schemas.openxmlformats.org/officeDocument/2006/relationships/audio" Target="../media/media37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18" Type="http://schemas.openxmlformats.org/officeDocument/2006/relationships/audio" Target="../media/media10.m4a"/><Relationship Id="rId26" Type="http://schemas.openxmlformats.org/officeDocument/2006/relationships/audio" Target="../media/media14.m4a"/><Relationship Id="rId3" Type="http://schemas.microsoft.com/office/2007/relationships/media" Target="../media/media3.m4a"/><Relationship Id="rId21" Type="http://schemas.microsoft.com/office/2007/relationships/media" Target="../media/media12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10.m4a"/><Relationship Id="rId25" Type="http://schemas.microsoft.com/office/2007/relationships/media" Target="../media/media14.m4a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audio" Target="../media/media11.m4a"/><Relationship Id="rId29" Type="http://schemas.openxmlformats.org/officeDocument/2006/relationships/slideLayout" Target="../slideLayouts/slideLayout2.xml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audio" Target="../media/media13.m4a"/><Relationship Id="rId5" Type="http://schemas.microsoft.com/office/2007/relationships/media" Target="../media/media4.m4a"/><Relationship Id="rId15" Type="http://schemas.microsoft.com/office/2007/relationships/media" Target="../media/media9.m4a"/><Relationship Id="rId23" Type="http://schemas.microsoft.com/office/2007/relationships/media" Target="../media/media13.m4a"/><Relationship Id="rId28" Type="http://schemas.openxmlformats.org/officeDocument/2006/relationships/audio" Target="../media/media15.m4a"/><Relationship Id="rId10" Type="http://schemas.openxmlformats.org/officeDocument/2006/relationships/audio" Target="../media/media6.m4a"/><Relationship Id="rId19" Type="http://schemas.microsoft.com/office/2007/relationships/media" Target="../media/media11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Relationship Id="rId22" Type="http://schemas.openxmlformats.org/officeDocument/2006/relationships/audio" Target="../media/media12.m4a"/><Relationship Id="rId27" Type="http://schemas.microsoft.com/office/2007/relationships/media" Target="../media/media15.m4a"/><Relationship Id="rId30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microsoft.com/office/2007/relationships/media" Target="../media/media22.m4a"/><Relationship Id="rId3" Type="http://schemas.microsoft.com/office/2007/relationships/media" Target="../media/media17.m4a"/><Relationship Id="rId7" Type="http://schemas.microsoft.com/office/2007/relationships/media" Target="../media/media19.m4a"/><Relationship Id="rId12" Type="http://schemas.openxmlformats.org/officeDocument/2006/relationships/audio" Target="../media/media21.m4a"/><Relationship Id="rId2" Type="http://schemas.openxmlformats.org/officeDocument/2006/relationships/audio" Target="../media/media16.m4a"/><Relationship Id="rId16" Type="http://schemas.openxmlformats.org/officeDocument/2006/relationships/image" Target="../media/image4.png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microsoft.com/office/2007/relationships/media" Target="../media/media21.m4a"/><Relationship Id="rId5" Type="http://schemas.microsoft.com/office/2007/relationships/media" Target="../media/media18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20.m4a"/><Relationship Id="rId4" Type="http://schemas.openxmlformats.org/officeDocument/2006/relationships/audio" Target="../media/media17.m4a"/><Relationship Id="rId9" Type="http://schemas.microsoft.com/office/2007/relationships/media" Target="../media/media20.m4a"/><Relationship Id="rId14" Type="http://schemas.openxmlformats.org/officeDocument/2006/relationships/audio" Target="../media/media2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B66C-2031-1FC5-E484-4C8FB5B8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428C4-34CD-CF77-D28B-2657A3F13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0209DB-13AE-FA49-3CE6-6E493EC08DB5}"/>
              </a:ext>
            </a:extLst>
          </p:cNvPr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A60F1C7C-94E9-9396-918D-59C91E61E54F}"/>
                </a:ext>
              </a:extLst>
            </p:cNvPr>
            <p:cNvSpPr/>
            <p:nvPr/>
          </p:nvSpPr>
          <p:spPr>
            <a:xfrm>
              <a:off x="0" y="0"/>
              <a:ext cx="7560309" cy="10692130"/>
            </a:xfrm>
            <a:custGeom>
              <a:avLst/>
              <a:gdLst/>
              <a:ahLst/>
              <a:cxnLst/>
              <a:rect l="l" t="t" r="r" b="b"/>
              <a:pathLst>
                <a:path w="7560309" h="10692130">
                  <a:moveTo>
                    <a:pt x="7559992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7559992" y="1069200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F49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0A0E4FB2-C105-4C7C-172C-B97F94BD3122}"/>
                </a:ext>
              </a:extLst>
            </p:cNvPr>
            <p:cNvSpPr txBox="1"/>
            <p:nvPr/>
          </p:nvSpPr>
          <p:spPr>
            <a:xfrm>
              <a:off x="635299" y="6278357"/>
              <a:ext cx="4795520" cy="278130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600" b="1" dirty="0">
                  <a:solidFill>
                    <a:srgbClr val="FFFFFF"/>
                  </a:solidFill>
                  <a:latin typeface="Montserrat ExtraBold"/>
                  <a:cs typeface="Montserrat ExtraBold"/>
                </a:rPr>
                <a:t>SECTION</a:t>
              </a:r>
              <a:r>
                <a:rPr sz="6600" b="1" spc="-45" dirty="0">
                  <a:solidFill>
                    <a:srgbClr val="FFFFFF"/>
                  </a:solidFill>
                  <a:latin typeface="Montserrat ExtraBold"/>
                  <a:cs typeface="Montserrat ExtraBold"/>
                </a:rPr>
                <a:t> </a:t>
              </a:r>
              <a:r>
                <a:rPr sz="6600" b="1" spc="-50" dirty="0">
                  <a:solidFill>
                    <a:srgbClr val="FFFFFF"/>
                  </a:solidFill>
                  <a:latin typeface="Montserrat ExtraBold"/>
                  <a:cs typeface="Montserrat ExtraBold"/>
                </a:rPr>
                <a:t>4</a:t>
              </a:r>
              <a:endParaRPr sz="6600">
                <a:latin typeface="Montserrat ExtraBold"/>
                <a:cs typeface="Montserrat ExtraBold"/>
              </a:endParaRPr>
            </a:p>
            <a:p>
              <a:pPr marL="12700">
                <a:lnSpc>
                  <a:spcPct val="100000"/>
                </a:lnSpc>
                <a:spcBef>
                  <a:spcPts val="200"/>
                </a:spcBef>
              </a:pPr>
              <a:r>
                <a:rPr sz="540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The</a:t>
              </a:r>
              <a:r>
                <a:rPr sz="5400" spc="2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 </a:t>
              </a:r>
              <a:r>
                <a:rPr sz="5400" spc="-1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World</a:t>
              </a:r>
              <a:endParaRPr sz="5400">
                <a:latin typeface="Montserrat Medium"/>
                <a:cs typeface="Montserrat Medium"/>
              </a:endParaRPr>
            </a:p>
            <a:p>
              <a:pPr marL="12700">
                <a:lnSpc>
                  <a:spcPct val="100000"/>
                </a:lnSpc>
                <a:spcBef>
                  <a:spcPts val="585"/>
                </a:spcBef>
              </a:pPr>
              <a:r>
                <a:rPr sz="540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of</a:t>
              </a:r>
              <a:r>
                <a:rPr sz="5400" spc="5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 </a:t>
              </a:r>
              <a:r>
                <a:rPr sz="5400" spc="-2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Work</a:t>
              </a:r>
              <a:endParaRPr sz="5400">
                <a:latin typeface="Montserrat Medium"/>
                <a:cs typeface="Montserrat Medium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C6A9C4B8-D2C9-FE2C-B287-9F729AAC87BE}"/>
                </a:ext>
              </a:extLst>
            </p:cNvPr>
            <p:cNvSpPr/>
            <p:nvPr/>
          </p:nvSpPr>
          <p:spPr>
            <a:xfrm>
              <a:off x="647999" y="6061753"/>
              <a:ext cx="6264275" cy="0"/>
            </a:xfrm>
            <a:custGeom>
              <a:avLst/>
              <a:gdLst/>
              <a:ahLst/>
              <a:cxnLst/>
              <a:rect l="l" t="t" r="r" b="b"/>
              <a:pathLst>
                <a:path w="6264275">
                  <a:moveTo>
                    <a:pt x="0" y="0"/>
                  </a:moveTo>
                  <a:lnTo>
                    <a:pt x="6263995" y="0"/>
                  </a:lnTo>
                </a:path>
              </a:pathLst>
            </a:custGeom>
            <a:ln w="63500">
              <a:solidFill>
                <a:srgbClr val="F9B2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5182C909-C20F-2ED5-EAE1-0395312B9E4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047" y="2493567"/>
              <a:ext cx="2941848" cy="2971800"/>
            </a:xfrm>
            <a:prstGeom prst="rect">
              <a:avLst/>
            </a:prstGeom>
          </p:spPr>
        </p:pic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8CB76A98-B64A-89E2-1EE7-DA747BD3A312}"/>
                </a:ext>
              </a:extLst>
            </p:cNvPr>
            <p:cNvGrpSpPr/>
            <p:nvPr/>
          </p:nvGrpSpPr>
          <p:grpSpPr>
            <a:xfrm>
              <a:off x="647999" y="10260000"/>
              <a:ext cx="6264275" cy="180340"/>
              <a:chOff x="647999" y="10260000"/>
              <a:chExt cx="6264275" cy="180340"/>
            </a:xfrm>
          </p:grpSpPr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843F8A95-15DB-3049-40BF-E77C3C14A64D}"/>
                  </a:ext>
                </a:extLst>
              </p:cNvPr>
              <p:cNvSpPr/>
              <p:nvPr/>
            </p:nvSpPr>
            <p:spPr>
              <a:xfrm>
                <a:off x="647999" y="10263177"/>
                <a:ext cx="62642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64275">
                    <a:moveTo>
                      <a:pt x="0" y="0"/>
                    </a:moveTo>
                    <a:lnTo>
                      <a:pt x="6263995" y="0"/>
                    </a:lnTo>
                  </a:path>
                </a:pathLst>
              </a:custGeom>
              <a:ln w="6350">
                <a:solidFill>
                  <a:srgbClr val="F9B25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38B4B543-2086-453F-A0F8-F8D868945629}"/>
                  </a:ext>
                </a:extLst>
              </p:cNvPr>
              <p:cNvSpPr/>
              <p:nvPr/>
            </p:nvSpPr>
            <p:spPr>
              <a:xfrm>
                <a:off x="6732003" y="10260000"/>
                <a:ext cx="180340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80340" h="180340">
                    <a:moveTo>
                      <a:pt x="179997" y="0"/>
                    </a:moveTo>
                    <a:lnTo>
                      <a:pt x="0" y="0"/>
                    </a:lnTo>
                    <a:lnTo>
                      <a:pt x="0" y="179997"/>
                    </a:lnTo>
                    <a:lnTo>
                      <a:pt x="179997" y="179997"/>
                    </a:lnTo>
                    <a:lnTo>
                      <a:pt x="179997" y="0"/>
                    </a:lnTo>
                    <a:close/>
                  </a:path>
                </a:pathLst>
              </a:custGeom>
              <a:solidFill>
                <a:srgbClr val="F9B25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49C8C6A2-0820-4DD1-769B-D1E39823D2E8}"/>
                </a:ext>
              </a:extLst>
            </p:cNvPr>
            <p:cNvSpPr txBox="1"/>
            <p:nvPr/>
          </p:nvSpPr>
          <p:spPr>
            <a:xfrm>
              <a:off x="6738402" y="10281574"/>
              <a:ext cx="166370" cy="133985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5"/>
                </a:spcBef>
              </a:pPr>
              <a:r>
                <a:rPr sz="700" b="1" spc="-25" dirty="0">
                  <a:solidFill>
                    <a:srgbClr val="FFFFFF"/>
                  </a:solidFill>
                  <a:latin typeface="Montserrat"/>
                  <a:cs typeface="Montserrat"/>
                </a:rPr>
                <a:t>157</a:t>
              </a:r>
              <a:endParaRPr sz="700">
                <a:latin typeface="Montserrat"/>
                <a:cs typeface="Montserrat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8B03F137-4362-7BD4-B72E-0F8A9DF63677}"/>
                </a:ext>
              </a:extLst>
            </p:cNvPr>
            <p:cNvSpPr txBox="1"/>
            <p:nvPr/>
          </p:nvSpPr>
          <p:spPr>
            <a:xfrm>
              <a:off x="635299" y="10300421"/>
              <a:ext cx="661035" cy="118745"/>
            </a:xfrm>
            <a:prstGeom prst="rect">
              <a:avLst/>
            </a:prstGeom>
          </p:spPr>
          <p:txBody>
            <a:bodyPr vert="horz" wrap="square" lIns="0" tIns="101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0"/>
                </a:spcBef>
              </a:pPr>
              <a:r>
                <a:rPr sz="600" b="1" dirty="0">
                  <a:solidFill>
                    <a:srgbClr val="FFFFFF"/>
                  </a:solidFill>
                  <a:latin typeface="Montserrat SemiBold"/>
                  <a:cs typeface="Montserrat SemiBold"/>
                </a:rPr>
                <a:t>Spending</a:t>
              </a:r>
              <a:r>
                <a:rPr sz="600" b="1" spc="-30" dirty="0">
                  <a:solidFill>
                    <a:srgbClr val="FFFFFF"/>
                  </a:solidFill>
                  <a:latin typeface="Montserrat SemiBold"/>
                  <a:cs typeface="Montserrat SemiBold"/>
                </a:rPr>
                <a:t> </a:t>
              </a:r>
              <a:r>
                <a:rPr sz="600" b="1" spc="-10" dirty="0">
                  <a:solidFill>
                    <a:srgbClr val="FFFFFF"/>
                  </a:solidFill>
                  <a:latin typeface="Montserrat SemiBold"/>
                  <a:cs typeface="Montserrat SemiBold"/>
                </a:rPr>
                <a:t>Sense</a:t>
              </a:r>
              <a:endParaRPr sz="600">
                <a:latin typeface="Montserrat SemiBold"/>
                <a:cs typeface="Montserrat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26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49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110489" rIns="0" bIns="0" rtlCol="0">
            <a:spAutoFit/>
          </a:bodyPr>
          <a:lstStyle/>
          <a:p>
            <a:pPr marR="3365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4:3</a:t>
            </a:r>
            <a:r>
              <a:rPr sz="1100" b="1" spc="25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65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WORLD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20">
                <a:solidFill>
                  <a:srgbClr val="FFFFFF"/>
                </a:solidFill>
                <a:latin typeface="Montserrat Medium"/>
                <a:cs typeface="Montserrat Medium"/>
              </a:rPr>
              <a:t>WORK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/>
              <a:t>Legal</a:t>
            </a:r>
            <a:r>
              <a:rPr spc="-60" dirty="0"/>
              <a:t> </a:t>
            </a:r>
            <a:r>
              <a:rPr dirty="0"/>
              <a:t>or</a:t>
            </a:r>
            <a:r>
              <a:rPr spc="-55" dirty="0"/>
              <a:t> </a:t>
            </a:r>
            <a:r>
              <a:rPr spc="-20" dirty="0"/>
              <a:t>Not?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7159" y="1450840"/>
            <a:ext cx="3982085" cy="500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Are</a:t>
            </a:r>
            <a:r>
              <a:rPr sz="12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these</a:t>
            </a:r>
            <a:r>
              <a:rPr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jobs</a:t>
            </a:r>
            <a:r>
              <a:rPr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legal</a:t>
            </a:r>
            <a:r>
              <a:rPr sz="12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for</a:t>
            </a:r>
            <a:r>
              <a:rPr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someone</a:t>
            </a:r>
            <a:r>
              <a:rPr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under</a:t>
            </a:r>
            <a:r>
              <a:rPr sz="12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16</a:t>
            </a:r>
            <a:r>
              <a:rPr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or</a:t>
            </a:r>
            <a:r>
              <a:rPr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 dirty="0">
                <a:solidFill>
                  <a:srgbClr val="13303C"/>
                </a:solidFill>
                <a:latin typeface="Montserrat"/>
                <a:cs typeface="Montserrat"/>
              </a:rPr>
              <a:t>not? </a:t>
            </a:r>
            <a:r>
              <a:rPr lang="en-GB" sz="1200" b="1" dirty="0">
                <a:solidFill>
                  <a:srgbClr val="F49712"/>
                </a:solidFill>
                <a:latin typeface="Montserrat"/>
                <a:cs typeface="Montserrat"/>
              </a:rPr>
              <a:t>Move</a:t>
            </a:r>
            <a:r>
              <a:rPr sz="1200" b="1" spc="-30" dirty="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F49712"/>
                </a:solidFill>
                <a:latin typeface="Montserrat"/>
                <a:cs typeface="Montserrat"/>
              </a:rPr>
              <a:t>the</a:t>
            </a:r>
            <a:r>
              <a:rPr sz="1200" b="1" spc="-25" dirty="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F49712"/>
                </a:solidFill>
                <a:latin typeface="Montserrat"/>
                <a:cs typeface="Montserrat"/>
              </a:rPr>
              <a:t>below</a:t>
            </a:r>
            <a:r>
              <a:rPr sz="1200" b="1" spc="-25" dirty="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F49712"/>
                </a:solidFill>
                <a:latin typeface="Montserrat"/>
                <a:cs typeface="Montserrat"/>
              </a:rPr>
              <a:t>into</a:t>
            </a:r>
            <a:r>
              <a:rPr sz="1200" b="1" spc="-25" dirty="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F49712"/>
                </a:solidFill>
                <a:latin typeface="Montserrat"/>
                <a:cs typeface="Montserrat"/>
              </a:rPr>
              <a:t>two</a:t>
            </a:r>
            <a:r>
              <a:rPr sz="1200" b="1" spc="-25" dirty="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F49712"/>
                </a:solidFill>
                <a:latin typeface="Montserrat"/>
                <a:cs typeface="Montserrat"/>
              </a:rPr>
              <a:t>piles:</a:t>
            </a:r>
            <a:r>
              <a:rPr sz="1200" b="1" spc="-30" dirty="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F49712"/>
                </a:solidFill>
                <a:latin typeface="Montserrat"/>
                <a:cs typeface="Montserrat"/>
              </a:rPr>
              <a:t>legal</a:t>
            </a:r>
            <a:r>
              <a:rPr sz="1200" b="1" spc="-25" dirty="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F49712"/>
                </a:solidFill>
                <a:latin typeface="Montserrat"/>
                <a:cs typeface="Montserrat"/>
              </a:rPr>
              <a:t>or</a:t>
            </a:r>
            <a:r>
              <a:rPr sz="1200" b="1" spc="-25" dirty="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200" b="1" spc="-20" dirty="0">
                <a:solidFill>
                  <a:srgbClr val="F49712"/>
                </a:solidFill>
                <a:latin typeface="Montserrat"/>
                <a:cs typeface="Montserrat"/>
              </a:rPr>
              <a:t>not?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6482" y="2484479"/>
            <a:ext cx="3020695" cy="2220595"/>
          </a:xfrm>
          <a:custGeom>
            <a:avLst/>
            <a:gdLst/>
            <a:ahLst/>
            <a:cxnLst/>
            <a:rect l="l" t="t" r="r" b="b"/>
            <a:pathLst>
              <a:path w="3020695" h="2220595">
                <a:moveTo>
                  <a:pt x="2872816" y="0"/>
                </a:moveTo>
                <a:lnTo>
                  <a:pt x="147828" y="0"/>
                </a:lnTo>
                <a:lnTo>
                  <a:pt x="101100" y="7535"/>
                </a:lnTo>
                <a:lnTo>
                  <a:pt x="60520" y="28520"/>
                </a:lnTo>
                <a:lnTo>
                  <a:pt x="28520" y="60520"/>
                </a:lnTo>
                <a:lnTo>
                  <a:pt x="7535" y="101100"/>
                </a:lnTo>
                <a:lnTo>
                  <a:pt x="0" y="147828"/>
                </a:lnTo>
                <a:lnTo>
                  <a:pt x="0" y="2072741"/>
                </a:lnTo>
                <a:lnTo>
                  <a:pt x="7535" y="2119468"/>
                </a:lnTo>
                <a:lnTo>
                  <a:pt x="28520" y="2160049"/>
                </a:lnTo>
                <a:lnTo>
                  <a:pt x="60520" y="2192048"/>
                </a:lnTo>
                <a:lnTo>
                  <a:pt x="101100" y="2213033"/>
                </a:lnTo>
                <a:lnTo>
                  <a:pt x="147828" y="2220569"/>
                </a:lnTo>
                <a:lnTo>
                  <a:pt x="2872816" y="2220569"/>
                </a:lnTo>
                <a:lnTo>
                  <a:pt x="2919543" y="2213033"/>
                </a:lnTo>
                <a:lnTo>
                  <a:pt x="2960123" y="2192048"/>
                </a:lnTo>
                <a:lnTo>
                  <a:pt x="2992123" y="2160049"/>
                </a:lnTo>
                <a:lnTo>
                  <a:pt x="3013108" y="2119468"/>
                </a:lnTo>
                <a:lnTo>
                  <a:pt x="3020644" y="2072741"/>
                </a:lnTo>
                <a:lnTo>
                  <a:pt x="3020644" y="147828"/>
                </a:lnTo>
                <a:lnTo>
                  <a:pt x="3013108" y="101100"/>
                </a:lnTo>
                <a:lnTo>
                  <a:pt x="2992123" y="60520"/>
                </a:lnTo>
                <a:lnTo>
                  <a:pt x="2960123" y="28520"/>
                </a:lnTo>
                <a:lnTo>
                  <a:pt x="2919543" y="7535"/>
                </a:lnTo>
                <a:lnTo>
                  <a:pt x="2872816" y="0"/>
                </a:lnTo>
                <a:close/>
              </a:path>
            </a:pathLst>
          </a:custGeom>
          <a:solidFill>
            <a:srgbClr val="FFF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7687" y="3120599"/>
            <a:ext cx="2318385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49712"/>
                </a:solidFill>
                <a:latin typeface="Montserrat ExtraBold"/>
                <a:cs typeface="Montserrat ExtraBold"/>
              </a:rPr>
              <a:t>Waitressing</a:t>
            </a:r>
            <a:r>
              <a:rPr sz="1650" b="1" spc="-105" dirty="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650" b="1" spc="-25" dirty="0">
                <a:solidFill>
                  <a:srgbClr val="F49712"/>
                </a:solidFill>
                <a:latin typeface="Montserrat ExtraBold"/>
                <a:cs typeface="Montserrat ExtraBold"/>
              </a:rPr>
              <a:t>Job</a:t>
            </a:r>
            <a:endParaRPr sz="1650" dirty="0">
              <a:latin typeface="Montserrat ExtraBold"/>
              <a:cs typeface="Montserrat ExtraBold"/>
            </a:endParaRPr>
          </a:p>
          <a:p>
            <a:pPr marL="12700" marR="5080" indent="95250">
              <a:lnSpc>
                <a:spcPct val="101200"/>
              </a:lnSpc>
              <a:spcBef>
                <a:spcPts val="1275"/>
              </a:spcBef>
            </a:pP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Working</a:t>
            </a:r>
            <a:r>
              <a:rPr sz="115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in</a:t>
            </a:r>
            <a:r>
              <a:rPr sz="115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15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bar/restaurant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from</a:t>
            </a:r>
            <a:r>
              <a:rPr sz="1150" b="1" spc="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5pm</a:t>
            </a:r>
            <a:r>
              <a:rPr sz="1150" b="1" spc="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150" b="1" spc="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10pm</a:t>
            </a:r>
            <a:r>
              <a:rPr sz="1150" b="1" spc="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on</a:t>
            </a:r>
            <a:r>
              <a:rPr sz="1150" b="1" spc="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150" b="1" spc="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Friday</a:t>
            </a:r>
            <a:endParaRPr sz="1150" dirty="0">
              <a:latin typeface="Montserrat SemiBold"/>
              <a:cs typeface="Montserrat SemiBold"/>
            </a:endParaRPr>
          </a:p>
          <a:p>
            <a:pPr marL="406400">
              <a:lnSpc>
                <a:spcPct val="100000"/>
              </a:lnSpc>
              <a:spcBef>
                <a:spcPts val="15"/>
              </a:spcBef>
            </a:pP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150" b="1" spc="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Saturday</a:t>
            </a:r>
            <a:r>
              <a:rPr sz="1150" b="1" spc="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night.</a:t>
            </a:r>
            <a:endParaRPr sz="1150" dirty="0">
              <a:latin typeface="Montserrat SemiBold"/>
              <a:cs typeface="Montserrat 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0129" y="2478124"/>
            <a:ext cx="3033395" cy="2233295"/>
            <a:chOff x="660129" y="2478124"/>
            <a:chExt cx="3033395" cy="2233295"/>
          </a:xfrm>
        </p:grpSpPr>
        <p:sp>
          <p:nvSpPr>
            <p:cNvPr id="10" name="object 10"/>
            <p:cNvSpPr/>
            <p:nvPr/>
          </p:nvSpPr>
          <p:spPr>
            <a:xfrm>
              <a:off x="666479" y="2872920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0"/>
                  </a:moveTo>
                  <a:lnTo>
                    <a:pt x="0" y="1523885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1392" y="4705044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60">
                  <a:moveTo>
                    <a:pt x="0" y="0"/>
                  </a:moveTo>
                  <a:lnTo>
                    <a:pt x="2346515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87128" y="2792717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152388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5699" y="2484479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60">
                  <a:moveTo>
                    <a:pt x="234651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6480" y="2484474"/>
              <a:ext cx="3020695" cy="2220595"/>
            </a:xfrm>
            <a:custGeom>
              <a:avLst/>
              <a:gdLst/>
              <a:ahLst/>
              <a:cxnLst/>
              <a:rect l="l" t="t" r="r" b="b"/>
              <a:pathLst>
                <a:path w="3020695" h="2220595">
                  <a:moveTo>
                    <a:pt x="11214" y="91249"/>
                  </a:moveTo>
                  <a:lnTo>
                    <a:pt x="6413" y="104622"/>
                  </a:lnTo>
                  <a:lnTo>
                    <a:pt x="2897" y="118557"/>
                  </a:lnTo>
                  <a:lnTo>
                    <a:pt x="736" y="132983"/>
                  </a:lnTo>
                  <a:lnTo>
                    <a:pt x="0" y="147827"/>
                  </a:lnTo>
                  <a:lnTo>
                    <a:pt x="0" y="228041"/>
                  </a:lnTo>
                </a:path>
                <a:path w="3020695" h="2220595">
                  <a:moveTo>
                    <a:pt x="0" y="1992541"/>
                  </a:moveTo>
                  <a:lnTo>
                    <a:pt x="0" y="2072741"/>
                  </a:lnTo>
                  <a:lnTo>
                    <a:pt x="736" y="2087591"/>
                  </a:lnTo>
                  <a:lnTo>
                    <a:pt x="2897" y="2102018"/>
                  </a:lnTo>
                  <a:lnTo>
                    <a:pt x="6413" y="2115954"/>
                  </a:lnTo>
                  <a:lnTo>
                    <a:pt x="11214" y="2129332"/>
                  </a:lnTo>
                </a:path>
                <a:path w="3020695" h="2220595">
                  <a:moveTo>
                    <a:pt x="91249" y="2209355"/>
                  </a:moveTo>
                  <a:lnTo>
                    <a:pt x="104622" y="2214161"/>
                  </a:lnTo>
                  <a:lnTo>
                    <a:pt x="118557" y="2217677"/>
                  </a:lnTo>
                  <a:lnTo>
                    <a:pt x="132983" y="2219835"/>
                  </a:lnTo>
                  <a:lnTo>
                    <a:pt x="147828" y="2220569"/>
                  </a:lnTo>
                  <a:lnTo>
                    <a:pt x="223520" y="2220569"/>
                  </a:lnTo>
                </a:path>
                <a:path w="3020695" h="2220595">
                  <a:moveTo>
                    <a:pt x="2797124" y="2220569"/>
                  </a:moveTo>
                  <a:lnTo>
                    <a:pt x="2872816" y="2220569"/>
                  </a:lnTo>
                  <a:lnTo>
                    <a:pt x="2887661" y="2219835"/>
                  </a:lnTo>
                  <a:lnTo>
                    <a:pt x="2902088" y="2217677"/>
                  </a:lnTo>
                  <a:lnTo>
                    <a:pt x="2916026" y="2214161"/>
                  </a:lnTo>
                  <a:lnTo>
                    <a:pt x="2929407" y="2209355"/>
                  </a:lnTo>
                </a:path>
                <a:path w="3020695" h="2220595">
                  <a:moveTo>
                    <a:pt x="3009430" y="2129332"/>
                  </a:moveTo>
                  <a:lnTo>
                    <a:pt x="3014230" y="2115954"/>
                  </a:lnTo>
                  <a:lnTo>
                    <a:pt x="3017747" y="2102018"/>
                  </a:lnTo>
                  <a:lnTo>
                    <a:pt x="3019908" y="2087591"/>
                  </a:lnTo>
                  <a:lnTo>
                    <a:pt x="3020644" y="2072741"/>
                  </a:lnTo>
                  <a:lnTo>
                    <a:pt x="3020644" y="1992541"/>
                  </a:lnTo>
                </a:path>
                <a:path w="3020695" h="2220595">
                  <a:moveTo>
                    <a:pt x="3020644" y="228041"/>
                  </a:moveTo>
                  <a:lnTo>
                    <a:pt x="3020644" y="147827"/>
                  </a:lnTo>
                  <a:lnTo>
                    <a:pt x="3019908" y="132983"/>
                  </a:lnTo>
                  <a:lnTo>
                    <a:pt x="3017747" y="118557"/>
                  </a:lnTo>
                  <a:lnTo>
                    <a:pt x="3014230" y="104622"/>
                  </a:lnTo>
                  <a:lnTo>
                    <a:pt x="3009430" y="91249"/>
                  </a:lnTo>
                </a:path>
                <a:path w="3020695" h="2220595">
                  <a:moveTo>
                    <a:pt x="2929407" y="11214"/>
                  </a:moveTo>
                  <a:lnTo>
                    <a:pt x="2916026" y="6413"/>
                  </a:lnTo>
                  <a:lnTo>
                    <a:pt x="2902088" y="2897"/>
                  </a:lnTo>
                  <a:lnTo>
                    <a:pt x="2887661" y="736"/>
                  </a:lnTo>
                  <a:lnTo>
                    <a:pt x="2872816" y="0"/>
                  </a:lnTo>
                  <a:lnTo>
                    <a:pt x="2797124" y="0"/>
                  </a:lnTo>
                </a:path>
                <a:path w="3020695" h="2220595">
                  <a:moveTo>
                    <a:pt x="223520" y="0"/>
                  </a:moveTo>
                  <a:lnTo>
                    <a:pt x="147828" y="0"/>
                  </a:lnTo>
                  <a:lnTo>
                    <a:pt x="132983" y="736"/>
                  </a:lnTo>
                  <a:lnTo>
                    <a:pt x="118557" y="2897"/>
                  </a:lnTo>
                  <a:lnTo>
                    <a:pt x="104622" y="6413"/>
                  </a:lnTo>
                  <a:lnTo>
                    <a:pt x="91249" y="11214"/>
                  </a:lnTo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3931577" y="2484479"/>
            <a:ext cx="3020695" cy="2220595"/>
          </a:xfrm>
          <a:custGeom>
            <a:avLst/>
            <a:gdLst/>
            <a:ahLst/>
            <a:cxnLst/>
            <a:rect l="l" t="t" r="r" b="b"/>
            <a:pathLst>
              <a:path w="3020695" h="2220595">
                <a:moveTo>
                  <a:pt x="2872816" y="0"/>
                </a:moveTo>
                <a:lnTo>
                  <a:pt x="147827" y="0"/>
                </a:lnTo>
                <a:lnTo>
                  <a:pt x="101100" y="7535"/>
                </a:lnTo>
                <a:lnTo>
                  <a:pt x="60520" y="28520"/>
                </a:lnTo>
                <a:lnTo>
                  <a:pt x="28520" y="60520"/>
                </a:lnTo>
                <a:lnTo>
                  <a:pt x="7535" y="101100"/>
                </a:lnTo>
                <a:lnTo>
                  <a:pt x="0" y="147828"/>
                </a:lnTo>
                <a:lnTo>
                  <a:pt x="0" y="2072741"/>
                </a:lnTo>
                <a:lnTo>
                  <a:pt x="7535" y="2119468"/>
                </a:lnTo>
                <a:lnTo>
                  <a:pt x="28520" y="2160049"/>
                </a:lnTo>
                <a:lnTo>
                  <a:pt x="60520" y="2192048"/>
                </a:lnTo>
                <a:lnTo>
                  <a:pt x="101100" y="2213033"/>
                </a:lnTo>
                <a:lnTo>
                  <a:pt x="147827" y="2220569"/>
                </a:lnTo>
                <a:lnTo>
                  <a:pt x="2872816" y="2220569"/>
                </a:lnTo>
                <a:lnTo>
                  <a:pt x="2919543" y="2213033"/>
                </a:lnTo>
                <a:lnTo>
                  <a:pt x="2960123" y="2192048"/>
                </a:lnTo>
                <a:lnTo>
                  <a:pt x="2992123" y="2160049"/>
                </a:lnTo>
                <a:lnTo>
                  <a:pt x="3013108" y="2119468"/>
                </a:lnTo>
                <a:lnTo>
                  <a:pt x="3020644" y="2072741"/>
                </a:lnTo>
                <a:lnTo>
                  <a:pt x="3020644" y="147828"/>
                </a:lnTo>
                <a:lnTo>
                  <a:pt x="3013108" y="101100"/>
                </a:lnTo>
                <a:lnTo>
                  <a:pt x="2992123" y="60520"/>
                </a:lnTo>
                <a:lnTo>
                  <a:pt x="2960123" y="28520"/>
                </a:lnTo>
                <a:lnTo>
                  <a:pt x="2919543" y="7535"/>
                </a:lnTo>
                <a:lnTo>
                  <a:pt x="2872816" y="0"/>
                </a:lnTo>
                <a:close/>
              </a:path>
            </a:pathLst>
          </a:custGeom>
          <a:solidFill>
            <a:srgbClr val="FFF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37189" y="3209298"/>
            <a:ext cx="200977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F49712"/>
                </a:solidFill>
                <a:latin typeface="Montserrat ExtraBold"/>
                <a:cs typeface="Montserrat ExtraBold"/>
              </a:rPr>
              <a:t>Local</a:t>
            </a:r>
            <a:r>
              <a:rPr sz="1650" b="1" spc="-40" dirty="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650" b="1" dirty="0">
                <a:solidFill>
                  <a:srgbClr val="F49712"/>
                </a:solidFill>
                <a:latin typeface="Montserrat ExtraBold"/>
                <a:cs typeface="Montserrat ExtraBold"/>
              </a:rPr>
              <a:t>Shop</a:t>
            </a:r>
            <a:r>
              <a:rPr sz="1650" b="1" spc="-35" dirty="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650" b="1" spc="-25" dirty="0">
                <a:solidFill>
                  <a:srgbClr val="F49712"/>
                </a:solidFill>
                <a:latin typeface="Montserrat ExtraBold"/>
                <a:cs typeface="Montserrat ExtraBold"/>
              </a:rPr>
              <a:t>Job</a:t>
            </a:r>
            <a:endParaRPr sz="1650" dirty="0">
              <a:latin typeface="Montserrat ExtraBold"/>
              <a:cs typeface="Montserrat ExtraBold"/>
            </a:endParaRPr>
          </a:p>
          <a:p>
            <a:pPr marL="12700" marR="5080" algn="ctr">
              <a:lnSpc>
                <a:spcPct val="101200"/>
              </a:lnSpc>
              <a:spcBef>
                <a:spcPts val="1275"/>
              </a:spcBef>
            </a:pP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Saturday</a:t>
            </a:r>
            <a:r>
              <a:rPr sz="1150" b="1" spc="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job</a:t>
            </a:r>
            <a:r>
              <a:rPr sz="1150" b="1" spc="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–</a:t>
            </a:r>
            <a:r>
              <a:rPr sz="1150" b="1" spc="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5</a:t>
            </a:r>
            <a:r>
              <a:rPr sz="1150" b="1" spc="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hour</a:t>
            </a:r>
            <a:r>
              <a:rPr sz="1150" b="1" spc="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shift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from</a:t>
            </a:r>
            <a:r>
              <a:rPr sz="1150" b="1" spc="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10am</a:t>
            </a:r>
            <a:r>
              <a:rPr sz="1150" b="1" spc="4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150" b="1" spc="4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3pm.</a:t>
            </a:r>
            <a:endParaRPr sz="1150" dirty="0">
              <a:latin typeface="Montserrat SemiBold"/>
              <a:cs typeface="Montserrat Semi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25224" y="2254717"/>
            <a:ext cx="3033395" cy="2456815"/>
            <a:chOff x="3925224" y="2254717"/>
            <a:chExt cx="3033395" cy="2456815"/>
          </a:xfrm>
        </p:grpSpPr>
        <p:sp>
          <p:nvSpPr>
            <p:cNvPr id="18" name="object 18"/>
            <p:cNvSpPr/>
            <p:nvPr/>
          </p:nvSpPr>
          <p:spPr>
            <a:xfrm>
              <a:off x="3931574" y="2872920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0"/>
                  </a:moveTo>
                  <a:lnTo>
                    <a:pt x="0" y="1523885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06487" y="4705044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59">
                  <a:moveTo>
                    <a:pt x="0" y="0"/>
                  </a:moveTo>
                  <a:lnTo>
                    <a:pt x="2346515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52224" y="2792717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152388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30794" y="2484479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59">
                  <a:moveTo>
                    <a:pt x="234651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31577" y="2484474"/>
              <a:ext cx="3020695" cy="2220595"/>
            </a:xfrm>
            <a:custGeom>
              <a:avLst/>
              <a:gdLst/>
              <a:ahLst/>
              <a:cxnLst/>
              <a:rect l="l" t="t" r="r" b="b"/>
              <a:pathLst>
                <a:path w="3020695" h="2220595">
                  <a:moveTo>
                    <a:pt x="11214" y="91249"/>
                  </a:moveTo>
                  <a:lnTo>
                    <a:pt x="6413" y="104622"/>
                  </a:lnTo>
                  <a:lnTo>
                    <a:pt x="2897" y="118557"/>
                  </a:lnTo>
                  <a:lnTo>
                    <a:pt x="736" y="132983"/>
                  </a:lnTo>
                  <a:lnTo>
                    <a:pt x="0" y="147827"/>
                  </a:lnTo>
                  <a:lnTo>
                    <a:pt x="0" y="228041"/>
                  </a:lnTo>
                </a:path>
                <a:path w="3020695" h="2220595">
                  <a:moveTo>
                    <a:pt x="0" y="1992541"/>
                  </a:moveTo>
                  <a:lnTo>
                    <a:pt x="0" y="2072741"/>
                  </a:lnTo>
                  <a:lnTo>
                    <a:pt x="736" y="2087591"/>
                  </a:lnTo>
                  <a:lnTo>
                    <a:pt x="2897" y="2102018"/>
                  </a:lnTo>
                  <a:lnTo>
                    <a:pt x="6413" y="2115954"/>
                  </a:lnTo>
                  <a:lnTo>
                    <a:pt x="11214" y="2129332"/>
                  </a:lnTo>
                </a:path>
                <a:path w="3020695" h="2220595">
                  <a:moveTo>
                    <a:pt x="91249" y="2209355"/>
                  </a:moveTo>
                  <a:lnTo>
                    <a:pt x="104622" y="2214161"/>
                  </a:lnTo>
                  <a:lnTo>
                    <a:pt x="118557" y="2217677"/>
                  </a:lnTo>
                  <a:lnTo>
                    <a:pt x="132983" y="2219835"/>
                  </a:lnTo>
                  <a:lnTo>
                    <a:pt x="147827" y="2220569"/>
                  </a:lnTo>
                  <a:lnTo>
                    <a:pt x="223519" y="2220569"/>
                  </a:lnTo>
                </a:path>
                <a:path w="3020695" h="2220595">
                  <a:moveTo>
                    <a:pt x="2797124" y="2220569"/>
                  </a:moveTo>
                  <a:lnTo>
                    <a:pt x="2872816" y="2220569"/>
                  </a:lnTo>
                  <a:lnTo>
                    <a:pt x="2887661" y="2219835"/>
                  </a:lnTo>
                  <a:lnTo>
                    <a:pt x="2902088" y="2217677"/>
                  </a:lnTo>
                  <a:lnTo>
                    <a:pt x="2916026" y="2214161"/>
                  </a:lnTo>
                  <a:lnTo>
                    <a:pt x="2929407" y="2209355"/>
                  </a:lnTo>
                </a:path>
                <a:path w="3020695" h="2220595">
                  <a:moveTo>
                    <a:pt x="3009430" y="2129332"/>
                  </a:moveTo>
                  <a:lnTo>
                    <a:pt x="3014230" y="2115954"/>
                  </a:lnTo>
                  <a:lnTo>
                    <a:pt x="3017747" y="2102018"/>
                  </a:lnTo>
                  <a:lnTo>
                    <a:pt x="3019908" y="2087591"/>
                  </a:lnTo>
                  <a:lnTo>
                    <a:pt x="3020644" y="2072741"/>
                  </a:lnTo>
                  <a:lnTo>
                    <a:pt x="3020644" y="1992541"/>
                  </a:lnTo>
                </a:path>
                <a:path w="3020695" h="2220595">
                  <a:moveTo>
                    <a:pt x="3020644" y="228041"/>
                  </a:moveTo>
                  <a:lnTo>
                    <a:pt x="3020644" y="147827"/>
                  </a:lnTo>
                  <a:lnTo>
                    <a:pt x="3019908" y="132983"/>
                  </a:lnTo>
                  <a:lnTo>
                    <a:pt x="3017747" y="118557"/>
                  </a:lnTo>
                  <a:lnTo>
                    <a:pt x="3014230" y="104622"/>
                  </a:lnTo>
                  <a:lnTo>
                    <a:pt x="3009430" y="91249"/>
                  </a:lnTo>
                </a:path>
                <a:path w="3020695" h="2220595">
                  <a:moveTo>
                    <a:pt x="2929407" y="11214"/>
                  </a:moveTo>
                  <a:lnTo>
                    <a:pt x="2916026" y="6413"/>
                  </a:lnTo>
                  <a:lnTo>
                    <a:pt x="2902088" y="2897"/>
                  </a:lnTo>
                  <a:lnTo>
                    <a:pt x="2887661" y="736"/>
                  </a:lnTo>
                  <a:lnTo>
                    <a:pt x="2872816" y="0"/>
                  </a:lnTo>
                  <a:lnTo>
                    <a:pt x="2797124" y="0"/>
                  </a:lnTo>
                </a:path>
                <a:path w="3020695" h="2220595">
                  <a:moveTo>
                    <a:pt x="223519" y="0"/>
                  </a:moveTo>
                  <a:lnTo>
                    <a:pt x="147827" y="0"/>
                  </a:lnTo>
                  <a:lnTo>
                    <a:pt x="132983" y="736"/>
                  </a:lnTo>
                  <a:lnTo>
                    <a:pt x="118557" y="2897"/>
                  </a:lnTo>
                  <a:lnTo>
                    <a:pt x="104622" y="6413"/>
                  </a:lnTo>
                  <a:lnTo>
                    <a:pt x="91249" y="11214"/>
                  </a:lnTo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13021" y="2254717"/>
              <a:ext cx="337185" cy="193675"/>
            </a:xfrm>
            <a:custGeom>
              <a:avLst/>
              <a:gdLst/>
              <a:ahLst/>
              <a:cxnLst/>
              <a:rect l="l" t="t" r="r" b="b"/>
              <a:pathLst>
                <a:path w="337184" h="193675">
                  <a:moveTo>
                    <a:pt x="36995" y="125298"/>
                  </a:moveTo>
                  <a:lnTo>
                    <a:pt x="23676" y="126143"/>
                  </a:lnTo>
                  <a:lnTo>
                    <a:pt x="12234" y="130930"/>
                  </a:lnTo>
                  <a:lnTo>
                    <a:pt x="3924" y="139574"/>
                  </a:lnTo>
                  <a:lnTo>
                    <a:pt x="0" y="151993"/>
                  </a:lnTo>
                  <a:lnTo>
                    <a:pt x="2166" y="166798"/>
                  </a:lnTo>
                  <a:lnTo>
                    <a:pt x="10333" y="179565"/>
                  </a:lnTo>
                  <a:lnTo>
                    <a:pt x="22797" y="188826"/>
                  </a:lnTo>
                  <a:lnTo>
                    <a:pt x="37858" y="193116"/>
                  </a:lnTo>
                  <a:lnTo>
                    <a:pt x="51730" y="192152"/>
                  </a:lnTo>
                  <a:lnTo>
                    <a:pt x="63296" y="187007"/>
                  </a:lnTo>
                  <a:lnTo>
                    <a:pt x="66676" y="183299"/>
                  </a:lnTo>
                  <a:lnTo>
                    <a:pt x="38747" y="183299"/>
                  </a:lnTo>
                  <a:lnTo>
                    <a:pt x="27771" y="180198"/>
                  </a:lnTo>
                  <a:lnTo>
                    <a:pt x="18488" y="173478"/>
                  </a:lnTo>
                  <a:lnTo>
                    <a:pt x="12305" y="164153"/>
                  </a:lnTo>
                  <a:lnTo>
                    <a:pt x="10629" y="153238"/>
                  </a:lnTo>
                  <a:lnTo>
                    <a:pt x="13299" y="145200"/>
                  </a:lnTo>
                  <a:lnTo>
                    <a:pt x="19019" y="139282"/>
                  </a:lnTo>
                  <a:lnTo>
                    <a:pt x="26819" y="135805"/>
                  </a:lnTo>
                  <a:lnTo>
                    <a:pt x="35725" y="135089"/>
                  </a:lnTo>
                  <a:lnTo>
                    <a:pt x="75494" y="135089"/>
                  </a:lnTo>
                  <a:lnTo>
                    <a:pt x="69474" y="133970"/>
                  </a:lnTo>
                  <a:lnTo>
                    <a:pt x="47811" y="127306"/>
                  </a:lnTo>
                  <a:lnTo>
                    <a:pt x="36995" y="125298"/>
                  </a:lnTo>
                  <a:close/>
                </a:path>
                <a:path w="337184" h="193675">
                  <a:moveTo>
                    <a:pt x="257006" y="145200"/>
                  </a:moveTo>
                  <a:lnTo>
                    <a:pt x="76010" y="145200"/>
                  </a:lnTo>
                  <a:lnTo>
                    <a:pt x="93395" y="146646"/>
                  </a:lnTo>
                  <a:lnTo>
                    <a:pt x="146151" y="147154"/>
                  </a:lnTo>
                  <a:lnTo>
                    <a:pt x="179782" y="190500"/>
                  </a:lnTo>
                  <a:lnTo>
                    <a:pt x="214312" y="190500"/>
                  </a:lnTo>
                  <a:lnTo>
                    <a:pt x="182143" y="148018"/>
                  </a:lnTo>
                  <a:lnTo>
                    <a:pt x="257006" y="145200"/>
                  </a:lnTo>
                  <a:close/>
                </a:path>
                <a:path w="337184" h="193675">
                  <a:moveTo>
                    <a:pt x="75494" y="135089"/>
                  </a:moveTo>
                  <a:lnTo>
                    <a:pt x="35725" y="135089"/>
                  </a:lnTo>
                  <a:lnTo>
                    <a:pt x="47270" y="137807"/>
                  </a:lnTo>
                  <a:lnTo>
                    <a:pt x="56707" y="143717"/>
                  </a:lnTo>
                  <a:lnTo>
                    <a:pt x="62812" y="152483"/>
                  </a:lnTo>
                  <a:lnTo>
                    <a:pt x="64363" y="163766"/>
                  </a:lnTo>
                  <a:lnTo>
                    <a:pt x="61634" y="172319"/>
                  </a:lnTo>
                  <a:lnTo>
                    <a:pt x="55827" y="178685"/>
                  </a:lnTo>
                  <a:lnTo>
                    <a:pt x="47884" y="182475"/>
                  </a:lnTo>
                  <a:lnTo>
                    <a:pt x="38747" y="183299"/>
                  </a:lnTo>
                  <a:lnTo>
                    <a:pt x="66676" y="183299"/>
                  </a:lnTo>
                  <a:lnTo>
                    <a:pt x="71520" y="177985"/>
                  </a:lnTo>
                  <a:lnTo>
                    <a:pt x="75361" y="165392"/>
                  </a:lnTo>
                  <a:lnTo>
                    <a:pt x="75755" y="161163"/>
                  </a:lnTo>
                  <a:lnTo>
                    <a:pt x="75539" y="159372"/>
                  </a:lnTo>
                  <a:lnTo>
                    <a:pt x="74828" y="155041"/>
                  </a:lnTo>
                  <a:lnTo>
                    <a:pt x="73939" y="148577"/>
                  </a:lnTo>
                  <a:lnTo>
                    <a:pt x="74602" y="145200"/>
                  </a:lnTo>
                  <a:lnTo>
                    <a:pt x="257006" y="145200"/>
                  </a:lnTo>
                  <a:lnTo>
                    <a:pt x="336981" y="142189"/>
                  </a:lnTo>
                  <a:lnTo>
                    <a:pt x="327882" y="135978"/>
                  </a:lnTo>
                  <a:lnTo>
                    <a:pt x="80276" y="135978"/>
                  </a:lnTo>
                  <a:lnTo>
                    <a:pt x="75494" y="135089"/>
                  </a:lnTo>
                  <a:close/>
                </a:path>
                <a:path w="337184" h="193675">
                  <a:moveTo>
                    <a:pt x="58153" y="0"/>
                  </a:moveTo>
                  <a:lnTo>
                    <a:pt x="45682" y="1053"/>
                  </a:lnTo>
                  <a:lnTo>
                    <a:pt x="35042" y="6078"/>
                  </a:lnTo>
                  <a:lnTo>
                    <a:pt x="27360" y="14610"/>
                  </a:lnTo>
                  <a:lnTo>
                    <a:pt x="23761" y="26187"/>
                  </a:lnTo>
                  <a:lnTo>
                    <a:pt x="24713" y="37232"/>
                  </a:lnTo>
                  <a:lnTo>
                    <a:pt x="51580" y="64554"/>
                  </a:lnTo>
                  <a:lnTo>
                    <a:pt x="69888" y="70878"/>
                  </a:lnTo>
                  <a:lnTo>
                    <a:pt x="83042" y="75574"/>
                  </a:lnTo>
                  <a:lnTo>
                    <a:pt x="118788" y="101787"/>
                  </a:lnTo>
                  <a:lnTo>
                    <a:pt x="129082" y="118427"/>
                  </a:lnTo>
                  <a:lnTo>
                    <a:pt x="118681" y="125731"/>
                  </a:lnTo>
                  <a:lnTo>
                    <a:pt x="106356" y="131603"/>
                  </a:lnTo>
                  <a:lnTo>
                    <a:pt x="93192" y="135276"/>
                  </a:lnTo>
                  <a:lnTo>
                    <a:pt x="80276" y="135978"/>
                  </a:lnTo>
                  <a:lnTo>
                    <a:pt x="327882" y="135978"/>
                  </a:lnTo>
                  <a:lnTo>
                    <a:pt x="285584" y="117023"/>
                  </a:lnTo>
                  <a:lnTo>
                    <a:pt x="149504" y="110553"/>
                  </a:lnTo>
                  <a:lnTo>
                    <a:pt x="141063" y="101500"/>
                  </a:lnTo>
                  <a:lnTo>
                    <a:pt x="131652" y="92368"/>
                  </a:lnTo>
                  <a:lnTo>
                    <a:pt x="121591" y="84248"/>
                  </a:lnTo>
                  <a:lnTo>
                    <a:pt x="111201" y="78232"/>
                  </a:lnTo>
                  <a:lnTo>
                    <a:pt x="105492" y="75849"/>
                  </a:lnTo>
                  <a:lnTo>
                    <a:pt x="97499" y="72209"/>
                  </a:lnTo>
                  <a:lnTo>
                    <a:pt x="90489" y="67716"/>
                  </a:lnTo>
                  <a:lnTo>
                    <a:pt x="87731" y="62776"/>
                  </a:lnTo>
                  <a:lnTo>
                    <a:pt x="88049" y="59258"/>
                  </a:lnTo>
                  <a:lnTo>
                    <a:pt x="90163" y="57378"/>
                  </a:lnTo>
                  <a:lnTo>
                    <a:pt x="65544" y="57378"/>
                  </a:lnTo>
                  <a:lnTo>
                    <a:pt x="54659" y="54471"/>
                  </a:lnTo>
                  <a:lnTo>
                    <a:pt x="44121" y="48133"/>
                  </a:lnTo>
                  <a:lnTo>
                    <a:pt x="36385" y="39365"/>
                  </a:lnTo>
                  <a:lnTo>
                    <a:pt x="33909" y="29171"/>
                  </a:lnTo>
                  <a:lnTo>
                    <a:pt x="36144" y="20428"/>
                  </a:lnTo>
                  <a:lnTo>
                    <a:pt x="40922" y="13996"/>
                  </a:lnTo>
                  <a:lnTo>
                    <a:pt x="48039" y="10224"/>
                  </a:lnTo>
                  <a:lnTo>
                    <a:pt x="57289" y="9461"/>
                  </a:lnTo>
                  <a:lnTo>
                    <a:pt x="80099" y="9461"/>
                  </a:lnTo>
                  <a:lnTo>
                    <a:pt x="73170" y="4342"/>
                  </a:lnTo>
                  <a:lnTo>
                    <a:pt x="58153" y="0"/>
                  </a:lnTo>
                  <a:close/>
                </a:path>
                <a:path w="337184" h="193675">
                  <a:moveTo>
                    <a:pt x="80099" y="9461"/>
                  </a:moveTo>
                  <a:lnTo>
                    <a:pt x="57289" y="9461"/>
                  </a:lnTo>
                  <a:lnTo>
                    <a:pt x="67642" y="12539"/>
                  </a:lnTo>
                  <a:lnTo>
                    <a:pt x="77001" y="19229"/>
                  </a:lnTo>
                  <a:lnTo>
                    <a:pt x="83562" y="28283"/>
                  </a:lnTo>
                  <a:lnTo>
                    <a:pt x="85521" y="38455"/>
                  </a:lnTo>
                  <a:lnTo>
                    <a:pt x="83666" y="45859"/>
                  </a:lnTo>
                  <a:lnTo>
                    <a:pt x="79614" y="52117"/>
                  </a:lnTo>
                  <a:lnTo>
                    <a:pt x="73522" y="56275"/>
                  </a:lnTo>
                  <a:lnTo>
                    <a:pt x="65544" y="57378"/>
                  </a:lnTo>
                  <a:lnTo>
                    <a:pt x="90163" y="57378"/>
                  </a:lnTo>
                  <a:lnTo>
                    <a:pt x="95719" y="52438"/>
                  </a:lnTo>
                  <a:lnTo>
                    <a:pt x="96710" y="41516"/>
                  </a:lnTo>
                  <a:lnTo>
                    <a:pt x="94388" y="26651"/>
                  </a:lnTo>
                  <a:lnTo>
                    <a:pt x="85894" y="13742"/>
                  </a:lnTo>
                  <a:lnTo>
                    <a:pt x="80099" y="9461"/>
                  </a:lnTo>
                  <a:close/>
                </a:path>
              </a:pathLst>
            </a:custGeom>
            <a:solidFill>
              <a:srgbClr val="13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666482" y="4973716"/>
            <a:ext cx="3020695" cy="2220595"/>
          </a:xfrm>
          <a:custGeom>
            <a:avLst/>
            <a:gdLst/>
            <a:ahLst/>
            <a:cxnLst/>
            <a:rect l="l" t="t" r="r" b="b"/>
            <a:pathLst>
              <a:path w="3020695" h="2220595">
                <a:moveTo>
                  <a:pt x="2872816" y="0"/>
                </a:moveTo>
                <a:lnTo>
                  <a:pt x="147828" y="0"/>
                </a:lnTo>
                <a:lnTo>
                  <a:pt x="101100" y="7535"/>
                </a:lnTo>
                <a:lnTo>
                  <a:pt x="60520" y="28520"/>
                </a:lnTo>
                <a:lnTo>
                  <a:pt x="28520" y="60520"/>
                </a:lnTo>
                <a:lnTo>
                  <a:pt x="7535" y="101100"/>
                </a:lnTo>
                <a:lnTo>
                  <a:pt x="0" y="147828"/>
                </a:lnTo>
                <a:lnTo>
                  <a:pt x="0" y="2072728"/>
                </a:lnTo>
                <a:lnTo>
                  <a:pt x="7535" y="2119457"/>
                </a:lnTo>
                <a:lnTo>
                  <a:pt x="28520" y="2160040"/>
                </a:lnTo>
                <a:lnTo>
                  <a:pt x="60520" y="2192044"/>
                </a:lnTo>
                <a:lnTo>
                  <a:pt x="101100" y="2213032"/>
                </a:lnTo>
                <a:lnTo>
                  <a:pt x="147828" y="2220569"/>
                </a:lnTo>
                <a:lnTo>
                  <a:pt x="2872816" y="2220569"/>
                </a:lnTo>
                <a:lnTo>
                  <a:pt x="2919543" y="2213032"/>
                </a:lnTo>
                <a:lnTo>
                  <a:pt x="2960123" y="2192044"/>
                </a:lnTo>
                <a:lnTo>
                  <a:pt x="2992123" y="2160040"/>
                </a:lnTo>
                <a:lnTo>
                  <a:pt x="3013108" y="2119457"/>
                </a:lnTo>
                <a:lnTo>
                  <a:pt x="3020644" y="2072728"/>
                </a:lnTo>
                <a:lnTo>
                  <a:pt x="3020644" y="147828"/>
                </a:lnTo>
                <a:lnTo>
                  <a:pt x="3013108" y="101100"/>
                </a:lnTo>
                <a:lnTo>
                  <a:pt x="2992123" y="60520"/>
                </a:lnTo>
                <a:lnTo>
                  <a:pt x="2960123" y="28520"/>
                </a:lnTo>
                <a:lnTo>
                  <a:pt x="2919543" y="7535"/>
                </a:lnTo>
                <a:lnTo>
                  <a:pt x="2872816" y="0"/>
                </a:lnTo>
                <a:close/>
              </a:path>
            </a:pathLst>
          </a:custGeom>
          <a:solidFill>
            <a:srgbClr val="FFF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77925" y="5698535"/>
            <a:ext cx="239839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50" b="1">
                <a:solidFill>
                  <a:srgbClr val="F49712"/>
                </a:solidFill>
                <a:latin typeface="Montserrat ExtraBold"/>
                <a:cs typeface="Montserrat ExtraBold"/>
              </a:rPr>
              <a:t>Cleaning</a:t>
            </a:r>
            <a:r>
              <a:rPr sz="1650" b="1" spc="-6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650" b="1" spc="-25">
                <a:solidFill>
                  <a:srgbClr val="F49712"/>
                </a:solidFill>
                <a:latin typeface="Montserrat ExtraBold"/>
                <a:cs typeface="Montserrat ExtraBold"/>
              </a:rPr>
              <a:t>Job</a:t>
            </a:r>
            <a:endParaRPr sz="1650">
              <a:latin typeface="Montserrat ExtraBold"/>
              <a:cs typeface="Montserrat ExtraBold"/>
            </a:endParaRPr>
          </a:p>
          <a:p>
            <a:pPr marL="12700" marR="5080" algn="ctr">
              <a:lnSpc>
                <a:spcPct val="101200"/>
              </a:lnSpc>
              <a:spcBef>
                <a:spcPts val="1275"/>
              </a:spcBef>
            </a:pP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Cleaner</a:t>
            </a:r>
            <a:r>
              <a:rPr sz="1150" b="1" spc="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for</a:t>
            </a:r>
            <a:r>
              <a:rPr sz="1150" b="1" spc="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150" b="1" spc="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betting</a:t>
            </a:r>
            <a:r>
              <a:rPr sz="1150" b="1" spc="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shop</a:t>
            </a:r>
            <a:r>
              <a:rPr sz="1150" b="1" spc="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3pm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150" b="1" spc="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6pm</a:t>
            </a:r>
            <a:r>
              <a:rPr sz="115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Saturday</a:t>
            </a:r>
            <a:r>
              <a:rPr sz="115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150" b="1" spc="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Sunday.</a:t>
            </a:r>
            <a:endParaRPr sz="1150">
              <a:latin typeface="Montserrat SemiBold"/>
              <a:cs typeface="Montserrat SemiBold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60129" y="4967361"/>
            <a:ext cx="3033395" cy="2233295"/>
            <a:chOff x="660129" y="4967361"/>
            <a:chExt cx="3033395" cy="2233295"/>
          </a:xfrm>
        </p:grpSpPr>
        <p:sp>
          <p:nvSpPr>
            <p:cNvPr id="27" name="object 27"/>
            <p:cNvSpPr/>
            <p:nvPr/>
          </p:nvSpPr>
          <p:spPr>
            <a:xfrm>
              <a:off x="666479" y="5362157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0"/>
                  </a:moveTo>
                  <a:lnTo>
                    <a:pt x="0" y="1523885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1392" y="7194282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60">
                  <a:moveTo>
                    <a:pt x="0" y="0"/>
                  </a:moveTo>
                  <a:lnTo>
                    <a:pt x="2346515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87128" y="5281954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152388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5699" y="4973716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60">
                  <a:moveTo>
                    <a:pt x="234651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6480" y="4973711"/>
              <a:ext cx="3020695" cy="2220595"/>
            </a:xfrm>
            <a:custGeom>
              <a:avLst/>
              <a:gdLst/>
              <a:ahLst/>
              <a:cxnLst/>
              <a:rect l="l" t="t" r="r" b="b"/>
              <a:pathLst>
                <a:path w="3020695" h="2220595">
                  <a:moveTo>
                    <a:pt x="11214" y="91249"/>
                  </a:moveTo>
                  <a:lnTo>
                    <a:pt x="6413" y="104622"/>
                  </a:lnTo>
                  <a:lnTo>
                    <a:pt x="2897" y="118557"/>
                  </a:lnTo>
                  <a:lnTo>
                    <a:pt x="736" y="132983"/>
                  </a:lnTo>
                  <a:lnTo>
                    <a:pt x="0" y="147828"/>
                  </a:lnTo>
                  <a:lnTo>
                    <a:pt x="0" y="228041"/>
                  </a:lnTo>
                </a:path>
                <a:path w="3020695" h="2220595">
                  <a:moveTo>
                    <a:pt x="0" y="1992541"/>
                  </a:moveTo>
                  <a:lnTo>
                    <a:pt x="0" y="2072728"/>
                  </a:lnTo>
                  <a:lnTo>
                    <a:pt x="736" y="2087586"/>
                  </a:lnTo>
                  <a:lnTo>
                    <a:pt x="2897" y="2102016"/>
                  </a:lnTo>
                  <a:lnTo>
                    <a:pt x="6413" y="2115953"/>
                  </a:lnTo>
                  <a:lnTo>
                    <a:pt x="11214" y="2129332"/>
                  </a:lnTo>
                </a:path>
                <a:path w="3020695" h="2220595">
                  <a:moveTo>
                    <a:pt x="91249" y="2209355"/>
                  </a:moveTo>
                  <a:lnTo>
                    <a:pt x="104622" y="2214156"/>
                  </a:lnTo>
                  <a:lnTo>
                    <a:pt x="118557" y="2217672"/>
                  </a:lnTo>
                  <a:lnTo>
                    <a:pt x="132983" y="2219833"/>
                  </a:lnTo>
                  <a:lnTo>
                    <a:pt x="147828" y="2220569"/>
                  </a:lnTo>
                  <a:lnTo>
                    <a:pt x="223520" y="2220569"/>
                  </a:lnTo>
                </a:path>
                <a:path w="3020695" h="2220595">
                  <a:moveTo>
                    <a:pt x="2797124" y="2220569"/>
                  </a:moveTo>
                  <a:lnTo>
                    <a:pt x="2872816" y="2220569"/>
                  </a:lnTo>
                  <a:lnTo>
                    <a:pt x="2887661" y="2219833"/>
                  </a:lnTo>
                  <a:lnTo>
                    <a:pt x="2902088" y="2217672"/>
                  </a:lnTo>
                  <a:lnTo>
                    <a:pt x="2916026" y="2214156"/>
                  </a:lnTo>
                  <a:lnTo>
                    <a:pt x="2929407" y="2209355"/>
                  </a:lnTo>
                </a:path>
                <a:path w="3020695" h="2220595">
                  <a:moveTo>
                    <a:pt x="3009430" y="2129332"/>
                  </a:moveTo>
                  <a:lnTo>
                    <a:pt x="3014230" y="2115953"/>
                  </a:lnTo>
                  <a:lnTo>
                    <a:pt x="3017747" y="2102016"/>
                  </a:lnTo>
                  <a:lnTo>
                    <a:pt x="3019908" y="2087586"/>
                  </a:lnTo>
                  <a:lnTo>
                    <a:pt x="3020644" y="2072728"/>
                  </a:lnTo>
                  <a:lnTo>
                    <a:pt x="3020644" y="1992541"/>
                  </a:lnTo>
                </a:path>
                <a:path w="3020695" h="2220595">
                  <a:moveTo>
                    <a:pt x="3020644" y="228041"/>
                  </a:moveTo>
                  <a:lnTo>
                    <a:pt x="3020644" y="147828"/>
                  </a:lnTo>
                  <a:lnTo>
                    <a:pt x="3019908" y="132983"/>
                  </a:lnTo>
                  <a:lnTo>
                    <a:pt x="3017747" y="118557"/>
                  </a:lnTo>
                  <a:lnTo>
                    <a:pt x="3014230" y="104622"/>
                  </a:lnTo>
                  <a:lnTo>
                    <a:pt x="3009430" y="91249"/>
                  </a:lnTo>
                </a:path>
                <a:path w="3020695" h="2220595">
                  <a:moveTo>
                    <a:pt x="2929407" y="11214"/>
                  </a:moveTo>
                  <a:lnTo>
                    <a:pt x="2916026" y="6413"/>
                  </a:lnTo>
                  <a:lnTo>
                    <a:pt x="2902088" y="2897"/>
                  </a:lnTo>
                  <a:lnTo>
                    <a:pt x="2887661" y="736"/>
                  </a:lnTo>
                  <a:lnTo>
                    <a:pt x="2872816" y="0"/>
                  </a:lnTo>
                  <a:lnTo>
                    <a:pt x="2797124" y="0"/>
                  </a:lnTo>
                </a:path>
                <a:path w="3020695" h="2220595">
                  <a:moveTo>
                    <a:pt x="223520" y="0"/>
                  </a:moveTo>
                  <a:lnTo>
                    <a:pt x="147828" y="0"/>
                  </a:lnTo>
                  <a:lnTo>
                    <a:pt x="132983" y="736"/>
                  </a:lnTo>
                  <a:lnTo>
                    <a:pt x="118557" y="2897"/>
                  </a:lnTo>
                  <a:lnTo>
                    <a:pt x="104622" y="6413"/>
                  </a:lnTo>
                  <a:lnTo>
                    <a:pt x="91249" y="11214"/>
                  </a:lnTo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3931577" y="4973716"/>
            <a:ext cx="3020695" cy="2220595"/>
          </a:xfrm>
          <a:custGeom>
            <a:avLst/>
            <a:gdLst/>
            <a:ahLst/>
            <a:cxnLst/>
            <a:rect l="l" t="t" r="r" b="b"/>
            <a:pathLst>
              <a:path w="3020695" h="2220595">
                <a:moveTo>
                  <a:pt x="2872816" y="0"/>
                </a:moveTo>
                <a:lnTo>
                  <a:pt x="147827" y="0"/>
                </a:lnTo>
                <a:lnTo>
                  <a:pt x="101100" y="7535"/>
                </a:lnTo>
                <a:lnTo>
                  <a:pt x="60520" y="28520"/>
                </a:lnTo>
                <a:lnTo>
                  <a:pt x="28520" y="60520"/>
                </a:lnTo>
                <a:lnTo>
                  <a:pt x="7535" y="101100"/>
                </a:lnTo>
                <a:lnTo>
                  <a:pt x="0" y="147828"/>
                </a:lnTo>
                <a:lnTo>
                  <a:pt x="0" y="2072728"/>
                </a:lnTo>
                <a:lnTo>
                  <a:pt x="7535" y="2119457"/>
                </a:lnTo>
                <a:lnTo>
                  <a:pt x="28520" y="2160040"/>
                </a:lnTo>
                <a:lnTo>
                  <a:pt x="60520" y="2192044"/>
                </a:lnTo>
                <a:lnTo>
                  <a:pt x="101100" y="2213032"/>
                </a:lnTo>
                <a:lnTo>
                  <a:pt x="147827" y="2220569"/>
                </a:lnTo>
                <a:lnTo>
                  <a:pt x="2872816" y="2220569"/>
                </a:lnTo>
                <a:lnTo>
                  <a:pt x="2919543" y="2213032"/>
                </a:lnTo>
                <a:lnTo>
                  <a:pt x="2960123" y="2192044"/>
                </a:lnTo>
                <a:lnTo>
                  <a:pt x="2992123" y="2160040"/>
                </a:lnTo>
                <a:lnTo>
                  <a:pt x="3013108" y="2119457"/>
                </a:lnTo>
                <a:lnTo>
                  <a:pt x="3020644" y="2072728"/>
                </a:lnTo>
                <a:lnTo>
                  <a:pt x="3020644" y="147828"/>
                </a:lnTo>
                <a:lnTo>
                  <a:pt x="3013108" y="101100"/>
                </a:lnTo>
                <a:lnTo>
                  <a:pt x="2992123" y="60520"/>
                </a:lnTo>
                <a:lnTo>
                  <a:pt x="2960123" y="28520"/>
                </a:lnTo>
                <a:lnTo>
                  <a:pt x="2919543" y="7535"/>
                </a:lnTo>
                <a:lnTo>
                  <a:pt x="2872816" y="0"/>
                </a:lnTo>
                <a:close/>
              </a:path>
            </a:pathLst>
          </a:custGeom>
          <a:solidFill>
            <a:srgbClr val="FFF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22914" y="5698535"/>
            <a:ext cx="223837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50" b="1">
                <a:solidFill>
                  <a:srgbClr val="F49712"/>
                </a:solidFill>
                <a:latin typeface="Montserrat ExtraBold"/>
                <a:cs typeface="Montserrat ExtraBold"/>
              </a:rPr>
              <a:t>Paper</a:t>
            </a:r>
            <a:r>
              <a:rPr sz="1650" b="1" spc="-7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650" b="1" spc="-10">
                <a:solidFill>
                  <a:srgbClr val="F49712"/>
                </a:solidFill>
                <a:latin typeface="Montserrat ExtraBold"/>
                <a:cs typeface="Montserrat ExtraBold"/>
              </a:rPr>
              <a:t>Round</a:t>
            </a:r>
            <a:endParaRPr sz="1650">
              <a:latin typeface="Montserrat ExtraBold"/>
              <a:cs typeface="Montserrat ExtraBold"/>
            </a:endParaRPr>
          </a:p>
          <a:p>
            <a:pPr marL="12700" marR="5080" algn="ctr">
              <a:lnSpc>
                <a:spcPct val="101200"/>
              </a:lnSpc>
              <a:spcBef>
                <a:spcPts val="1275"/>
              </a:spcBef>
            </a:pP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Monday</a:t>
            </a:r>
            <a:r>
              <a:rPr sz="115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15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Friday </a:t>
            </a:r>
            <a:r>
              <a:rPr sz="115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newspaper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delivery</a:t>
            </a:r>
            <a:r>
              <a:rPr sz="1150" b="1" spc="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round.</a:t>
            </a:r>
            <a:r>
              <a:rPr sz="1150" b="1" spc="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Start</a:t>
            </a:r>
            <a:r>
              <a:rPr sz="1150" b="1" spc="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at</a:t>
            </a:r>
            <a:r>
              <a:rPr sz="1150" b="1" spc="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5am.</a:t>
            </a:r>
            <a:endParaRPr sz="1150">
              <a:latin typeface="Montserrat SemiBold"/>
              <a:cs typeface="Montserrat SemiBol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25224" y="4967361"/>
            <a:ext cx="3033395" cy="2233295"/>
            <a:chOff x="3925224" y="4967361"/>
            <a:chExt cx="3033395" cy="2233295"/>
          </a:xfrm>
        </p:grpSpPr>
        <p:sp>
          <p:nvSpPr>
            <p:cNvPr id="35" name="object 35"/>
            <p:cNvSpPr/>
            <p:nvPr/>
          </p:nvSpPr>
          <p:spPr>
            <a:xfrm>
              <a:off x="3931574" y="5362157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0"/>
                  </a:moveTo>
                  <a:lnTo>
                    <a:pt x="0" y="1523885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06487" y="7194282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59">
                  <a:moveTo>
                    <a:pt x="0" y="0"/>
                  </a:moveTo>
                  <a:lnTo>
                    <a:pt x="2346515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52224" y="5281954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152388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30794" y="4973716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59">
                  <a:moveTo>
                    <a:pt x="234651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31577" y="4973711"/>
              <a:ext cx="3020695" cy="2220595"/>
            </a:xfrm>
            <a:custGeom>
              <a:avLst/>
              <a:gdLst/>
              <a:ahLst/>
              <a:cxnLst/>
              <a:rect l="l" t="t" r="r" b="b"/>
              <a:pathLst>
                <a:path w="3020695" h="2220595">
                  <a:moveTo>
                    <a:pt x="11214" y="91249"/>
                  </a:moveTo>
                  <a:lnTo>
                    <a:pt x="6413" y="104622"/>
                  </a:lnTo>
                  <a:lnTo>
                    <a:pt x="2897" y="118557"/>
                  </a:lnTo>
                  <a:lnTo>
                    <a:pt x="736" y="132983"/>
                  </a:lnTo>
                  <a:lnTo>
                    <a:pt x="0" y="147828"/>
                  </a:lnTo>
                  <a:lnTo>
                    <a:pt x="0" y="228041"/>
                  </a:lnTo>
                </a:path>
                <a:path w="3020695" h="2220595">
                  <a:moveTo>
                    <a:pt x="0" y="1992541"/>
                  </a:moveTo>
                  <a:lnTo>
                    <a:pt x="0" y="2072728"/>
                  </a:lnTo>
                  <a:lnTo>
                    <a:pt x="736" y="2087586"/>
                  </a:lnTo>
                  <a:lnTo>
                    <a:pt x="2897" y="2102016"/>
                  </a:lnTo>
                  <a:lnTo>
                    <a:pt x="6413" y="2115953"/>
                  </a:lnTo>
                  <a:lnTo>
                    <a:pt x="11214" y="2129332"/>
                  </a:lnTo>
                </a:path>
                <a:path w="3020695" h="2220595">
                  <a:moveTo>
                    <a:pt x="91249" y="2209355"/>
                  </a:moveTo>
                  <a:lnTo>
                    <a:pt x="104622" y="2214156"/>
                  </a:lnTo>
                  <a:lnTo>
                    <a:pt x="118557" y="2217672"/>
                  </a:lnTo>
                  <a:lnTo>
                    <a:pt x="132983" y="2219833"/>
                  </a:lnTo>
                  <a:lnTo>
                    <a:pt x="147827" y="2220569"/>
                  </a:lnTo>
                  <a:lnTo>
                    <a:pt x="223519" y="2220569"/>
                  </a:lnTo>
                </a:path>
                <a:path w="3020695" h="2220595">
                  <a:moveTo>
                    <a:pt x="2797124" y="2220569"/>
                  </a:moveTo>
                  <a:lnTo>
                    <a:pt x="2872816" y="2220569"/>
                  </a:lnTo>
                  <a:lnTo>
                    <a:pt x="2887661" y="2219833"/>
                  </a:lnTo>
                  <a:lnTo>
                    <a:pt x="2902088" y="2217672"/>
                  </a:lnTo>
                  <a:lnTo>
                    <a:pt x="2916026" y="2214156"/>
                  </a:lnTo>
                  <a:lnTo>
                    <a:pt x="2929407" y="2209355"/>
                  </a:lnTo>
                </a:path>
                <a:path w="3020695" h="2220595">
                  <a:moveTo>
                    <a:pt x="3009430" y="2129332"/>
                  </a:moveTo>
                  <a:lnTo>
                    <a:pt x="3014230" y="2115953"/>
                  </a:lnTo>
                  <a:lnTo>
                    <a:pt x="3017747" y="2102016"/>
                  </a:lnTo>
                  <a:lnTo>
                    <a:pt x="3019908" y="2087586"/>
                  </a:lnTo>
                  <a:lnTo>
                    <a:pt x="3020644" y="2072728"/>
                  </a:lnTo>
                  <a:lnTo>
                    <a:pt x="3020644" y="1992541"/>
                  </a:lnTo>
                </a:path>
                <a:path w="3020695" h="2220595">
                  <a:moveTo>
                    <a:pt x="3020644" y="228041"/>
                  </a:moveTo>
                  <a:lnTo>
                    <a:pt x="3020644" y="147828"/>
                  </a:lnTo>
                  <a:lnTo>
                    <a:pt x="3019908" y="132983"/>
                  </a:lnTo>
                  <a:lnTo>
                    <a:pt x="3017747" y="118557"/>
                  </a:lnTo>
                  <a:lnTo>
                    <a:pt x="3014230" y="104622"/>
                  </a:lnTo>
                  <a:lnTo>
                    <a:pt x="3009430" y="91249"/>
                  </a:lnTo>
                </a:path>
                <a:path w="3020695" h="2220595">
                  <a:moveTo>
                    <a:pt x="2929407" y="11214"/>
                  </a:moveTo>
                  <a:lnTo>
                    <a:pt x="2916026" y="6413"/>
                  </a:lnTo>
                  <a:lnTo>
                    <a:pt x="2902088" y="2897"/>
                  </a:lnTo>
                  <a:lnTo>
                    <a:pt x="2887661" y="736"/>
                  </a:lnTo>
                  <a:lnTo>
                    <a:pt x="2872816" y="0"/>
                  </a:lnTo>
                  <a:lnTo>
                    <a:pt x="2797124" y="0"/>
                  </a:lnTo>
                </a:path>
                <a:path w="3020695" h="2220595">
                  <a:moveTo>
                    <a:pt x="223519" y="0"/>
                  </a:moveTo>
                  <a:lnTo>
                    <a:pt x="147827" y="0"/>
                  </a:lnTo>
                  <a:lnTo>
                    <a:pt x="132983" y="736"/>
                  </a:lnTo>
                  <a:lnTo>
                    <a:pt x="118557" y="2897"/>
                  </a:lnTo>
                  <a:lnTo>
                    <a:pt x="104622" y="6413"/>
                  </a:lnTo>
                  <a:lnTo>
                    <a:pt x="91249" y="11214"/>
                  </a:lnTo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666482" y="7462942"/>
            <a:ext cx="3020695" cy="2220595"/>
          </a:xfrm>
          <a:custGeom>
            <a:avLst/>
            <a:gdLst/>
            <a:ahLst/>
            <a:cxnLst/>
            <a:rect l="l" t="t" r="r" b="b"/>
            <a:pathLst>
              <a:path w="3020695" h="2220595">
                <a:moveTo>
                  <a:pt x="2872816" y="0"/>
                </a:moveTo>
                <a:lnTo>
                  <a:pt x="147828" y="0"/>
                </a:lnTo>
                <a:lnTo>
                  <a:pt x="101100" y="7537"/>
                </a:lnTo>
                <a:lnTo>
                  <a:pt x="60520" y="28525"/>
                </a:lnTo>
                <a:lnTo>
                  <a:pt x="28520" y="60528"/>
                </a:lnTo>
                <a:lnTo>
                  <a:pt x="7535" y="101112"/>
                </a:lnTo>
                <a:lnTo>
                  <a:pt x="0" y="147840"/>
                </a:lnTo>
                <a:lnTo>
                  <a:pt x="0" y="2072741"/>
                </a:lnTo>
                <a:lnTo>
                  <a:pt x="7535" y="2119469"/>
                </a:lnTo>
                <a:lnTo>
                  <a:pt x="28520" y="2160053"/>
                </a:lnTo>
                <a:lnTo>
                  <a:pt x="60520" y="2192057"/>
                </a:lnTo>
                <a:lnTo>
                  <a:pt x="101100" y="2213045"/>
                </a:lnTo>
                <a:lnTo>
                  <a:pt x="147828" y="2220582"/>
                </a:lnTo>
                <a:lnTo>
                  <a:pt x="2872816" y="2220582"/>
                </a:lnTo>
                <a:lnTo>
                  <a:pt x="2919543" y="2213045"/>
                </a:lnTo>
                <a:lnTo>
                  <a:pt x="2960123" y="2192057"/>
                </a:lnTo>
                <a:lnTo>
                  <a:pt x="2992123" y="2160053"/>
                </a:lnTo>
                <a:lnTo>
                  <a:pt x="3013108" y="2119469"/>
                </a:lnTo>
                <a:lnTo>
                  <a:pt x="3020644" y="2072741"/>
                </a:lnTo>
                <a:lnTo>
                  <a:pt x="3020644" y="147840"/>
                </a:lnTo>
                <a:lnTo>
                  <a:pt x="3013108" y="101112"/>
                </a:lnTo>
                <a:lnTo>
                  <a:pt x="2992123" y="60528"/>
                </a:lnTo>
                <a:lnTo>
                  <a:pt x="2960123" y="28525"/>
                </a:lnTo>
                <a:lnTo>
                  <a:pt x="2919543" y="7537"/>
                </a:lnTo>
                <a:lnTo>
                  <a:pt x="2872816" y="0"/>
                </a:lnTo>
                <a:close/>
              </a:path>
            </a:pathLst>
          </a:custGeom>
          <a:solidFill>
            <a:srgbClr val="FFF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21165" y="8187759"/>
            <a:ext cx="171132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50" b="1">
                <a:solidFill>
                  <a:srgbClr val="F49712"/>
                </a:solidFill>
                <a:latin typeface="Montserrat ExtraBold"/>
                <a:cs typeface="Montserrat ExtraBold"/>
              </a:rPr>
              <a:t>Factory</a:t>
            </a:r>
            <a:r>
              <a:rPr sz="1650" b="1" spc="-6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650" b="1" spc="-10">
                <a:solidFill>
                  <a:srgbClr val="F49712"/>
                </a:solidFill>
                <a:latin typeface="Montserrat ExtraBold"/>
                <a:cs typeface="Montserrat ExtraBold"/>
              </a:rPr>
              <a:t>Packer</a:t>
            </a:r>
            <a:endParaRPr sz="1650">
              <a:latin typeface="Montserrat ExtraBold"/>
              <a:cs typeface="Montserrat ExtraBold"/>
            </a:endParaRPr>
          </a:p>
          <a:p>
            <a:pPr marL="41275" marR="33655" algn="ctr">
              <a:lnSpc>
                <a:spcPct val="101200"/>
              </a:lnSpc>
              <a:spcBef>
                <a:spcPts val="1275"/>
              </a:spcBef>
            </a:pP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Saturday</a:t>
            </a:r>
            <a:r>
              <a:rPr sz="1150" b="1" spc="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15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Sunday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10am</a:t>
            </a:r>
            <a:r>
              <a:rPr sz="1150" b="1" spc="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15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4pm.</a:t>
            </a:r>
            <a:endParaRPr sz="1150">
              <a:latin typeface="Montserrat SemiBold"/>
              <a:cs typeface="Montserrat SemiBold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60129" y="7456585"/>
            <a:ext cx="3033395" cy="2233295"/>
            <a:chOff x="660129" y="7456585"/>
            <a:chExt cx="3033395" cy="2233295"/>
          </a:xfrm>
        </p:grpSpPr>
        <p:sp>
          <p:nvSpPr>
            <p:cNvPr id="43" name="object 43"/>
            <p:cNvSpPr/>
            <p:nvPr/>
          </p:nvSpPr>
          <p:spPr>
            <a:xfrm>
              <a:off x="666479" y="7851395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0"/>
                  </a:moveTo>
                  <a:lnTo>
                    <a:pt x="0" y="1523885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41392" y="9683518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60">
                  <a:moveTo>
                    <a:pt x="0" y="0"/>
                  </a:moveTo>
                  <a:lnTo>
                    <a:pt x="2346515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87128" y="7771192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152388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65699" y="7462941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60">
                  <a:moveTo>
                    <a:pt x="234651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6480" y="7462935"/>
              <a:ext cx="3020695" cy="2220595"/>
            </a:xfrm>
            <a:custGeom>
              <a:avLst/>
              <a:gdLst/>
              <a:ahLst/>
              <a:cxnLst/>
              <a:rect l="l" t="t" r="r" b="b"/>
              <a:pathLst>
                <a:path w="3020695" h="2220595">
                  <a:moveTo>
                    <a:pt x="11214" y="91262"/>
                  </a:moveTo>
                  <a:lnTo>
                    <a:pt x="6413" y="104635"/>
                  </a:lnTo>
                  <a:lnTo>
                    <a:pt x="2897" y="118570"/>
                  </a:lnTo>
                  <a:lnTo>
                    <a:pt x="736" y="132995"/>
                  </a:lnTo>
                  <a:lnTo>
                    <a:pt x="0" y="147840"/>
                  </a:lnTo>
                  <a:lnTo>
                    <a:pt x="0" y="228053"/>
                  </a:lnTo>
                </a:path>
                <a:path w="3020695" h="2220595">
                  <a:moveTo>
                    <a:pt x="0" y="1992541"/>
                  </a:moveTo>
                  <a:lnTo>
                    <a:pt x="0" y="2072741"/>
                  </a:lnTo>
                  <a:lnTo>
                    <a:pt x="736" y="2087592"/>
                  </a:lnTo>
                  <a:lnTo>
                    <a:pt x="2897" y="2102019"/>
                  </a:lnTo>
                  <a:lnTo>
                    <a:pt x="6413" y="2115959"/>
                  </a:lnTo>
                  <a:lnTo>
                    <a:pt x="11214" y="2129345"/>
                  </a:lnTo>
                </a:path>
                <a:path w="3020695" h="2220595">
                  <a:moveTo>
                    <a:pt x="91249" y="2209368"/>
                  </a:moveTo>
                  <a:lnTo>
                    <a:pt x="104622" y="2214168"/>
                  </a:lnTo>
                  <a:lnTo>
                    <a:pt x="118557" y="2217685"/>
                  </a:lnTo>
                  <a:lnTo>
                    <a:pt x="132983" y="2219846"/>
                  </a:lnTo>
                  <a:lnTo>
                    <a:pt x="147828" y="2220582"/>
                  </a:lnTo>
                  <a:lnTo>
                    <a:pt x="223520" y="2220582"/>
                  </a:lnTo>
                </a:path>
                <a:path w="3020695" h="2220595">
                  <a:moveTo>
                    <a:pt x="2797124" y="2220582"/>
                  </a:moveTo>
                  <a:lnTo>
                    <a:pt x="2872816" y="2220582"/>
                  </a:lnTo>
                  <a:lnTo>
                    <a:pt x="2887661" y="2219846"/>
                  </a:lnTo>
                  <a:lnTo>
                    <a:pt x="2902088" y="2217685"/>
                  </a:lnTo>
                  <a:lnTo>
                    <a:pt x="2916026" y="2214168"/>
                  </a:lnTo>
                  <a:lnTo>
                    <a:pt x="2929407" y="2209368"/>
                  </a:lnTo>
                </a:path>
                <a:path w="3020695" h="2220595">
                  <a:moveTo>
                    <a:pt x="3009430" y="2129345"/>
                  </a:moveTo>
                  <a:lnTo>
                    <a:pt x="3014230" y="2115959"/>
                  </a:lnTo>
                  <a:lnTo>
                    <a:pt x="3017747" y="2102019"/>
                  </a:lnTo>
                  <a:lnTo>
                    <a:pt x="3019908" y="2087592"/>
                  </a:lnTo>
                  <a:lnTo>
                    <a:pt x="3020644" y="2072741"/>
                  </a:lnTo>
                  <a:lnTo>
                    <a:pt x="3020644" y="1992541"/>
                  </a:lnTo>
                </a:path>
                <a:path w="3020695" h="2220595">
                  <a:moveTo>
                    <a:pt x="3020644" y="228053"/>
                  </a:moveTo>
                  <a:lnTo>
                    <a:pt x="3020644" y="147840"/>
                  </a:lnTo>
                  <a:lnTo>
                    <a:pt x="3019908" y="132995"/>
                  </a:lnTo>
                  <a:lnTo>
                    <a:pt x="3017747" y="118570"/>
                  </a:lnTo>
                  <a:lnTo>
                    <a:pt x="3014230" y="104635"/>
                  </a:lnTo>
                  <a:lnTo>
                    <a:pt x="3009430" y="91262"/>
                  </a:lnTo>
                </a:path>
                <a:path w="3020695" h="2220595">
                  <a:moveTo>
                    <a:pt x="2929407" y="11226"/>
                  </a:moveTo>
                  <a:lnTo>
                    <a:pt x="2916026" y="6424"/>
                  </a:lnTo>
                  <a:lnTo>
                    <a:pt x="2902088" y="2903"/>
                  </a:lnTo>
                  <a:lnTo>
                    <a:pt x="2887661" y="737"/>
                  </a:lnTo>
                  <a:lnTo>
                    <a:pt x="2872816" y="0"/>
                  </a:lnTo>
                  <a:lnTo>
                    <a:pt x="2797124" y="0"/>
                  </a:lnTo>
                </a:path>
                <a:path w="3020695" h="2220595">
                  <a:moveTo>
                    <a:pt x="223520" y="0"/>
                  </a:moveTo>
                  <a:lnTo>
                    <a:pt x="147828" y="0"/>
                  </a:lnTo>
                  <a:lnTo>
                    <a:pt x="132983" y="737"/>
                  </a:lnTo>
                  <a:lnTo>
                    <a:pt x="118557" y="2903"/>
                  </a:lnTo>
                  <a:lnTo>
                    <a:pt x="104622" y="6424"/>
                  </a:lnTo>
                  <a:lnTo>
                    <a:pt x="91249" y="11226"/>
                  </a:lnTo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3931577" y="7462942"/>
            <a:ext cx="3020695" cy="2220595"/>
          </a:xfrm>
          <a:custGeom>
            <a:avLst/>
            <a:gdLst/>
            <a:ahLst/>
            <a:cxnLst/>
            <a:rect l="l" t="t" r="r" b="b"/>
            <a:pathLst>
              <a:path w="3020695" h="2220595">
                <a:moveTo>
                  <a:pt x="2872816" y="0"/>
                </a:moveTo>
                <a:lnTo>
                  <a:pt x="147827" y="0"/>
                </a:lnTo>
                <a:lnTo>
                  <a:pt x="101100" y="7537"/>
                </a:lnTo>
                <a:lnTo>
                  <a:pt x="60520" y="28525"/>
                </a:lnTo>
                <a:lnTo>
                  <a:pt x="28520" y="60528"/>
                </a:lnTo>
                <a:lnTo>
                  <a:pt x="7535" y="101112"/>
                </a:lnTo>
                <a:lnTo>
                  <a:pt x="0" y="147840"/>
                </a:lnTo>
                <a:lnTo>
                  <a:pt x="0" y="2072741"/>
                </a:lnTo>
                <a:lnTo>
                  <a:pt x="7535" y="2119469"/>
                </a:lnTo>
                <a:lnTo>
                  <a:pt x="28520" y="2160053"/>
                </a:lnTo>
                <a:lnTo>
                  <a:pt x="60520" y="2192057"/>
                </a:lnTo>
                <a:lnTo>
                  <a:pt x="101100" y="2213045"/>
                </a:lnTo>
                <a:lnTo>
                  <a:pt x="147827" y="2220582"/>
                </a:lnTo>
                <a:lnTo>
                  <a:pt x="2872816" y="2220582"/>
                </a:lnTo>
                <a:lnTo>
                  <a:pt x="2919543" y="2213045"/>
                </a:lnTo>
                <a:lnTo>
                  <a:pt x="2960123" y="2192057"/>
                </a:lnTo>
                <a:lnTo>
                  <a:pt x="2992123" y="2160053"/>
                </a:lnTo>
                <a:lnTo>
                  <a:pt x="3013108" y="2119469"/>
                </a:lnTo>
                <a:lnTo>
                  <a:pt x="3020644" y="2072741"/>
                </a:lnTo>
                <a:lnTo>
                  <a:pt x="3020644" y="147840"/>
                </a:lnTo>
                <a:lnTo>
                  <a:pt x="3013108" y="101112"/>
                </a:lnTo>
                <a:lnTo>
                  <a:pt x="2992123" y="60528"/>
                </a:lnTo>
                <a:lnTo>
                  <a:pt x="2960123" y="28525"/>
                </a:lnTo>
                <a:lnTo>
                  <a:pt x="2919543" y="7537"/>
                </a:lnTo>
                <a:lnTo>
                  <a:pt x="2872816" y="0"/>
                </a:lnTo>
                <a:close/>
              </a:path>
            </a:pathLst>
          </a:custGeom>
          <a:solidFill>
            <a:srgbClr val="FFF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148630" y="8187759"/>
            <a:ext cx="258699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50" b="1">
                <a:solidFill>
                  <a:srgbClr val="F49712"/>
                </a:solidFill>
                <a:latin typeface="Montserrat ExtraBold"/>
                <a:cs typeface="Montserrat ExtraBold"/>
              </a:rPr>
              <a:t>Hairdressers</a:t>
            </a:r>
            <a:r>
              <a:rPr sz="1650" b="1" spc="-4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650" b="1" spc="-20">
                <a:solidFill>
                  <a:srgbClr val="F49712"/>
                </a:solidFill>
                <a:latin typeface="Montserrat ExtraBold"/>
                <a:cs typeface="Montserrat ExtraBold"/>
              </a:rPr>
              <a:t>Help</a:t>
            </a:r>
            <a:endParaRPr sz="1650">
              <a:latin typeface="Montserrat ExtraBold"/>
              <a:cs typeface="Montserrat ExtraBold"/>
            </a:endParaRPr>
          </a:p>
          <a:p>
            <a:pPr marL="12700" marR="5080" algn="ctr">
              <a:lnSpc>
                <a:spcPct val="101200"/>
              </a:lnSpc>
              <a:spcBef>
                <a:spcPts val="1275"/>
              </a:spcBef>
            </a:pP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Friday</a:t>
            </a:r>
            <a:r>
              <a:rPr sz="115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evening</a:t>
            </a:r>
            <a:r>
              <a:rPr sz="115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4.30pm</a:t>
            </a:r>
            <a:r>
              <a:rPr sz="115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15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7.00pm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and Saturdays 9am</a:t>
            </a:r>
            <a:r>
              <a:rPr sz="1150" b="1" spc="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to </a:t>
            </a:r>
            <a:r>
              <a:rPr sz="115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4pm.</a:t>
            </a:r>
            <a:endParaRPr sz="1150">
              <a:latin typeface="Montserrat SemiBold"/>
              <a:cs typeface="Montserrat SemiBold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925224" y="7456585"/>
            <a:ext cx="3033395" cy="2233295"/>
            <a:chOff x="3925224" y="7456585"/>
            <a:chExt cx="3033395" cy="2233295"/>
          </a:xfrm>
        </p:grpSpPr>
        <p:sp>
          <p:nvSpPr>
            <p:cNvPr id="51" name="object 51"/>
            <p:cNvSpPr/>
            <p:nvPr/>
          </p:nvSpPr>
          <p:spPr>
            <a:xfrm>
              <a:off x="3931574" y="7851395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0"/>
                  </a:moveTo>
                  <a:lnTo>
                    <a:pt x="0" y="1523885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06487" y="9683518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59">
                  <a:moveTo>
                    <a:pt x="0" y="0"/>
                  </a:moveTo>
                  <a:lnTo>
                    <a:pt x="2346515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52224" y="7771192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152388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30794" y="7462941"/>
              <a:ext cx="2346960" cy="0"/>
            </a:xfrm>
            <a:custGeom>
              <a:avLst/>
              <a:gdLst/>
              <a:ahLst/>
              <a:cxnLst/>
              <a:rect l="l" t="t" r="r" b="b"/>
              <a:pathLst>
                <a:path w="2346959">
                  <a:moveTo>
                    <a:pt x="234651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D1D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31577" y="7462935"/>
              <a:ext cx="3020695" cy="2220595"/>
            </a:xfrm>
            <a:custGeom>
              <a:avLst/>
              <a:gdLst/>
              <a:ahLst/>
              <a:cxnLst/>
              <a:rect l="l" t="t" r="r" b="b"/>
              <a:pathLst>
                <a:path w="3020695" h="2220595">
                  <a:moveTo>
                    <a:pt x="11214" y="91262"/>
                  </a:moveTo>
                  <a:lnTo>
                    <a:pt x="6413" y="104635"/>
                  </a:lnTo>
                  <a:lnTo>
                    <a:pt x="2897" y="118570"/>
                  </a:lnTo>
                  <a:lnTo>
                    <a:pt x="736" y="132995"/>
                  </a:lnTo>
                  <a:lnTo>
                    <a:pt x="0" y="147840"/>
                  </a:lnTo>
                  <a:lnTo>
                    <a:pt x="0" y="228053"/>
                  </a:lnTo>
                </a:path>
                <a:path w="3020695" h="2220595">
                  <a:moveTo>
                    <a:pt x="0" y="1992541"/>
                  </a:moveTo>
                  <a:lnTo>
                    <a:pt x="0" y="2072741"/>
                  </a:lnTo>
                  <a:lnTo>
                    <a:pt x="736" y="2087592"/>
                  </a:lnTo>
                  <a:lnTo>
                    <a:pt x="2897" y="2102019"/>
                  </a:lnTo>
                  <a:lnTo>
                    <a:pt x="6413" y="2115959"/>
                  </a:lnTo>
                  <a:lnTo>
                    <a:pt x="11214" y="2129345"/>
                  </a:lnTo>
                </a:path>
                <a:path w="3020695" h="2220595">
                  <a:moveTo>
                    <a:pt x="91249" y="2209368"/>
                  </a:moveTo>
                  <a:lnTo>
                    <a:pt x="104622" y="2214168"/>
                  </a:lnTo>
                  <a:lnTo>
                    <a:pt x="118557" y="2217685"/>
                  </a:lnTo>
                  <a:lnTo>
                    <a:pt x="132983" y="2219846"/>
                  </a:lnTo>
                  <a:lnTo>
                    <a:pt x="147827" y="2220582"/>
                  </a:lnTo>
                  <a:lnTo>
                    <a:pt x="223519" y="2220582"/>
                  </a:lnTo>
                </a:path>
                <a:path w="3020695" h="2220595">
                  <a:moveTo>
                    <a:pt x="2797124" y="2220582"/>
                  </a:moveTo>
                  <a:lnTo>
                    <a:pt x="2872816" y="2220582"/>
                  </a:lnTo>
                  <a:lnTo>
                    <a:pt x="2887661" y="2219846"/>
                  </a:lnTo>
                  <a:lnTo>
                    <a:pt x="2902088" y="2217685"/>
                  </a:lnTo>
                  <a:lnTo>
                    <a:pt x="2916026" y="2214168"/>
                  </a:lnTo>
                  <a:lnTo>
                    <a:pt x="2929407" y="2209368"/>
                  </a:lnTo>
                </a:path>
                <a:path w="3020695" h="2220595">
                  <a:moveTo>
                    <a:pt x="3009430" y="2129345"/>
                  </a:moveTo>
                  <a:lnTo>
                    <a:pt x="3014230" y="2115959"/>
                  </a:lnTo>
                  <a:lnTo>
                    <a:pt x="3017747" y="2102019"/>
                  </a:lnTo>
                  <a:lnTo>
                    <a:pt x="3019908" y="2087592"/>
                  </a:lnTo>
                  <a:lnTo>
                    <a:pt x="3020644" y="2072741"/>
                  </a:lnTo>
                  <a:lnTo>
                    <a:pt x="3020644" y="1992541"/>
                  </a:lnTo>
                </a:path>
                <a:path w="3020695" h="2220595">
                  <a:moveTo>
                    <a:pt x="3020644" y="228053"/>
                  </a:moveTo>
                  <a:lnTo>
                    <a:pt x="3020644" y="147840"/>
                  </a:lnTo>
                  <a:lnTo>
                    <a:pt x="3019908" y="132995"/>
                  </a:lnTo>
                  <a:lnTo>
                    <a:pt x="3017747" y="118570"/>
                  </a:lnTo>
                  <a:lnTo>
                    <a:pt x="3014230" y="104635"/>
                  </a:lnTo>
                  <a:lnTo>
                    <a:pt x="3009430" y="91262"/>
                  </a:lnTo>
                </a:path>
                <a:path w="3020695" h="2220595">
                  <a:moveTo>
                    <a:pt x="2929407" y="11226"/>
                  </a:moveTo>
                  <a:lnTo>
                    <a:pt x="2916026" y="6424"/>
                  </a:lnTo>
                  <a:lnTo>
                    <a:pt x="2902088" y="2903"/>
                  </a:lnTo>
                  <a:lnTo>
                    <a:pt x="2887661" y="737"/>
                  </a:lnTo>
                  <a:lnTo>
                    <a:pt x="2872816" y="0"/>
                  </a:lnTo>
                  <a:lnTo>
                    <a:pt x="2797124" y="0"/>
                  </a:lnTo>
                </a:path>
                <a:path w="3020695" h="2220595">
                  <a:moveTo>
                    <a:pt x="223519" y="0"/>
                  </a:moveTo>
                  <a:lnTo>
                    <a:pt x="147827" y="0"/>
                  </a:lnTo>
                  <a:lnTo>
                    <a:pt x="132983" y="737"/>
                  </a:lnTo>
                  <a:lnTo>
                    <a:pt x="118557" y="2903"/>
                  </a:lnTo>
                  <a:lnTo>
                    <a:pt x="104622" y="6424"/>
                  </a:lnTo>
                  <a:lnTo>
                    <a:pt x="91249" y="11226"/>
                  </a:lnTo>
                </a:path>
              </a:pathLst>
            </a:custGeom>
            <a:ln w="12700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F49712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75"/>
              </a:spcBef>
            </a:pPr>
            <a:r>
              <a:rPr spc="-25"/>
              <a:t>179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35335" y="10300421"/>
            <a:ext cx="135445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Earning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money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406902" y="10300421"/>
            <a:ext cx="127317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4:3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5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world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66" name="object 5">
            <a:extLst>
              <a:ext uri="{FF2B5EF4-FFF2-40B4-BE49-F238E27FC236}">
                <a16:creationId xmlns:a16="http://schemas.microsoft.com/office/drawing/2014/main" id="{9DD41F5F-6419-4FA7-DEAE-5252656DA408}"/>
              </a:ext>
            </a:extLst>
          </p:cNvPr>
          <p:cNvSpPr txBox="1">
            <a:spLocks/>
          </p:cNvSpPr>
          <p:nvPr/>
        </p:nvSpPr>
        <p:spPr>
          <a:xfrm>
            <a:off x="1707562" y="2044403"/>
            <a:ext cx="135445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1" i="0">
                <a:solidFill>
                  <a:srgbClr val="F49712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5875">
              <a:spcBef>
                <a:spcPts val="100"/>
              </a:spcBef>
            </a:pPr>
            <a:r>
              <a:rPr lang="en-GB" sz="2200" dirty="0"/>
              <a:t>Legal</a:t>
            </a:r>
            <a:endParaRPr lang="en-GB" sz="2200" spc="-20" dirty="0"/>
          </a:p>
        </p:txBody>
      </p:sp>
      <p:sp>
        <p:nvSpPr>
          <p:cNvPr id="67" name="object 5">
            <a:extLst>
              <a:ext uri="{FF2B5EF4-FFF2-40B4-BE49-F238E27FC236}">
                <a16:creationId xmlns:a16="http://schemas.microsoft.com/office/drawing/2014/main" id="{0B20643C-6226-1948-3D30-D1A83C8F0FA2}"/>
              </a:ext>
            </a:extLst>
          </p:cNvPr>
          <p:cNvSpPr txBox="1">
            <a:spLocks/>
          </p:cNvSpPr>
          <p:nvPr/>
        </p:nvSpPr>
        <p:spPr>
          <a:xfrm>
            <a:off x="5092508" y="2044403"/>
            <a:ext cx="135445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1" i="0">
                <a:solidFill>
                  <a:srgbClr val="F49712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5875">
              <a:spcBef>
                <a:spcPts val="100"/>
              </a:spcBef>
            </a:pPr>
            <a:r>
              <a:rPr lang="en-GB" sz="2200" dirty="0"/>
              <a:t>Not</a:t>
            </a:r>
            <a:endParaRPr lang="en-GB" sz="2200" spc="-20" dirty="0"/>
          </a:p>
        </p:txBody>
      </p:sp>
      <p:pic>
        <p:nvPicPr>
          <p:cNvPr id="58" name="Slide 76 WJ">
            <a:hlinkClick r:id="" action="ppaction://media"/>
            <a:extLst>
              <a:ext uri="{FF2B5EF4-FFF2-40B4-BE49-F238E27FC236}">
                <a16:creationId xmlns:a16="http://schemas.microsoft.com/office/drawing/2014/main" id="{54BE0E14-2A79-1326-0137-E6D51D5AE9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77002" y="2568465"/>
            <a:ext cx="507788" cy="507788"/>
          </a:xfrm>
          <a:prstGeom prst="rect">
            <a:avLst/>
          </a:prstGeom>
        </p:spPr>
      </p:pic>
      <p:pic>
        <p:nvPicPr>
          <p:cNvPr id="59" name="Slide 76 - LSJ">
            <a:hlinkClick r:id="" action="ppaction://media"/>
            <a:extLst>
              <a:ext uri="{FF2B5EF4-FFF2-40B4-BE49-F238E27FC236}">
                <a16:creationId xmlns:a16="http://schemas.microsoft.com/office/drawing/2014/main" id="{51BBB2D7-DE5D-FBAB-2495-31A034E71F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092508" y="2568465"/>
            <a:ext cx="446004" cy="446004"/>
          </a:xfrm>
          <a:prstGeom prst="rect">
            <a:avLst/>
          </a:prstGeom>
        </p:spPr>
      </p:pic>
      <p:pic>
        <p:nvPicPr>
          <p:cNvPr id="60" name="Slide 76 - CJ">
            <a:hlinkClick r:id="" action="ppaction://media"/>
            <a:extLst>
              <a:ext uri="{FF2B5EF4-FFF2-40B4-BE49-F238E27FC236}">
                <a16:creationId xmlns:a16="http://schemas.microsoft.com/office/drawing/2014/main" id="{29EF72B9-F5FF-4348-B3F6-0C5D524BF0E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77002" y="5118730"/>
            <a:ext cx="429962" cy="429962"/>
          </a:xfrm>
          <a:prstGeom prst="rect">
            <a:avLst/>
          </a:prstGeom>
        </p:spPr>
      </p:pic>
      <p:pic>
        <p:nvPicPr>
          <p:cNvPr id="61" name="Slide 76 - PR">
            <a:hlinkClick r:id="" action="ppaction://media"/>
            <a:extLst>
              <a:ext uri="{FF2B5EF4-FFF2-40B4-BE49-F238E27FC236}">
                <a16:creationId xmlns:a16="http://schemas.microsoft.com/office/drawing/2014/main" id="{654FFF38-EB8F-FE43-2930-02FD5B62146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85368" y="5086646"/>
            <a:ext cx="494130" cy="494130"/>
          </a:xfrm>
          <a:prstGeom prst="rect">
            <a:avLst/>
          </a:prstGeom>
        </p:spPr>
      </p:pic>
      <p:pic>
        <p:nvPicPr>
          <p:cNvPr id="62" name="Slide 76 - FP">
            <a:hlinkClick r:id="" action="ppaction://media"/>
            <a:extLst>
              <a:ext uri="{FF2B5EF4-FFF2-40B4-BE49-F238E27FC236}">
                <a16:creationId xmlns:a16="http://schemas.microsoft.com/office/drawing/2014/main" id="{5315F7BE-C66E-39CB-796B-22FF15B574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7839" y="7615838"/>
            <a:ext cx="526951" cy="526951"/>
          </a:xfrm>
          <a:prstGeom prst="rect">
            <a:avLst/>
          </a:prstGeom>
        </p:spPr>
      </p:pic>
      <p:pic>
        <p:nvPicPr>
          <p:cNvPr id="68" name="Slide 76 - HH">
            <a:hlinkClick r:id="" action="ppaction://media"/>
            <a:extLst>
              <a:ext uri="{FF2B5EF4-FFF2-40B4-BE49-F238E27FC236}">
                <a16:creationId xmlns:a16="http://schemas.microsoft.com/office/drawing/2014/main" id="{85542FB6-0F95-89FE-A45C-913FCDA6763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49586" y="7637731"/>
            <a:ext cx="509375" cy="50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5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1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6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76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37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015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49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110489" rIns="0" bIns="0" rtlCol="0">
            <a:spAutoFit/>
          </a:bodyPr>
          <a:lstStyle/>
          <a:p>
            <a:pPr marR="3365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4:3</a:t>
            </a:r>
            <a:r>
              <a:rPr sz="1100" b="1" spc="25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65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WORLD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20">
                <a:solidFill>
                  <a:srgbClr val="FFFFFF"/>
                </a:solidFill>
                <a:latin typeface="Montserrat Medium"/>
                <a:cs typeface="Montserrat Medium"/>
              </a:rPr>
              <a:t>WORK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t>Case</a:t>
            </a:r>
            <a:r>
              <a:rPr spc="-80"/>
              <a:t> </a:t>
            </a:r>
            <a:r>
              <a:rPr spc="-10"/>
              <a:t>Studies</a:t>
            </a:r>
          </a:p>
        </p:txBody>
      </p:sp>
      <p:sp>
        <p:nvSpPr>
          <p:cNvPr id="6" name="object 6"/>
          <p:cNvSpPr/>
          <p:nvPr/>
        </p:nvSpPr>
        <p:spPr>
          <a:xfrm>
            <a:off x="647994" y="1800006"/>
            <a:ext cx="6264275" cy="8136255"/>
          </a:xfrm>
          <a:custGeom>
            <a:avLst/>
            <a:gdLst/>
            <a:ahLst/>
            <a:cxnLst/>
            <a:rect l="l" t="t" r="r" b="b"/>
            <a:pathLst>
              <a:path w="6264275" h="8136255">
                <a:moveTo>
                  <a:pt x="6120003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7991995"/>
                </a:lnTo>
                <a:lnTo>
                  <a:pt x="7341" y="8037510"/>
                </a:lnTo>
                <a:lnTo>
                  <a:pt x="27785" y="8077041"/>
                </a:lnTo>
                <a:lnTo>
                  <a:pt x="58959" y="8108215"/>
                </a:lnTo>
                <a:lnTo>
                  <a:pt x="98490" y="8128659"/>
                </a:lnTo>
                <a:lnTo>
                  <a:pt x="144005" y="8136001"/>
                </a:lnTo>
                <a:lnTo>
                  <a:pt x="6120003" y="8136001"/>
                </a:lnTo>
                <a:lnTo>
                  <a:pt x="6165518" y="8128659"/>
                </a:lnTo>
                <a:lnTo>
                  <a:pt x="6205048" y="8108215"/>
                </a:lnTo>
                <a:lnTo>
                  <a:pt x="6236222" y="8077041"/>
                </a:lnTo>
                <a:lnTo>
                  <a:pt x="6256666" y="8037510"/>
                </a:lnTo>
                <a:lnTo>
                  <a:pt x="6264008" y="7991995"/>
                </a:lnTo>
                <a:lnTo>
                  <a:pt x="6264008" y="143992"/>
                </a:lnTo>
                <a:lnTo>
                  <a:pt x="6256666" y="98478"/>
                </a:lnTo>
                <a:lnTo>
                  <a:pt x="6236222" y="58951"/>
                </a:lnTo>
                <a:lnTo>
                  <a:pt x="6205048" y="27781"/>
                </a:lnTo>
                <a:lnTo>
                  <a:pt x="6165518" y="7340"/>
                </a:lnTo>
                <a:lnTo>
                  <a:pt x="6120003" y="0"/>
                </a:lnTo>
                <a:close/>
              </a:path>
            </a:pathLst>
          </a:custGeom>
          <a:solidFill>
            <a:srgbClr val="FFF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5299" y="1959171"/>
            <a:ext cx="4696460" cy="194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solidFill>
                  <a:srgbClr val="F49712"/>
                </a:solidFill>
                <a:latin typeface="Montserrat ExtraBold"/>
                <a:cs typeface="Montserrat ExtraBold"/>
              </a:rPr>
              <a:t>Lauren’s</a:t>
            </a:r>
            <a:r>
              <a:rPr sz="2000" b="1" spc="-7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2000" b="1" spc="-20">
                <a:solidFill>
                  <a:srgbClr val="F49712"/>
                </a:solidFill>
                <a:latin typeface="Montserrat ExtraBold"/>
                <a:cs typeface="Montserrat ExtraBold"/>
              </a:rPr>
              <a:t>Story</a:t>
            </a:r>
            <a:endParaRPr sz="2000">
              <a:latin typeface="Montserrat ExtraBold"/>
              <a:cs typeface="Montserrat ExtraBold"/>
            </a:endParaRPr>
          </a:p>
          <a:p>
            <a:pPr marL="12700" marR="429259">
              <a:lnSpc>
                <a:spcPct val="100000"/>
              </a:lnSpc>
              <a:spcBef>
                <a:spcPts val="1255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My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next-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door</a:t>
            </a:r>
            <a:r>
              <a:rPr sz="12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neighbour</a:t>
            </a:r>
            <a:r>
              <a:rPr sz="12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has</a:t>
            </a:r>
            <a:r>
              <a:rPr sz="12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just</a:t>
            </a:r>
            <a:r>
              <a:rPr sz="12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offered</a:t>
            </a:r>
            <a:r>
              <a:rPr sz="12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me</a:t>
            </a:r>
            <a:r>
              <a:rPr sz="12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job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as</a:t>
            </a:r>
            <a:r>
              <a:rPr sz="12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50">
                <a:solidFill>
                  <a:srgbClr val="13303C"/>
                </a:solidFill>
                <a:latin typeface="Montserrat SemiBold"/>
                <a:cs typeface="Montserrat SemiBold"/>
              </a:rPr>
              <a:t>a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waitress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at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his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bar.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am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only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14.</a:t>
            </a:r>
            <a:endParaRPr sz="1200">
              <a:latin typeface="Montserrat SemiBold"/>
              <a:cs typeface="Montserrat SemiBold"/>
            </a:endParaRPr>
          </a:p>
          <a:p>
            <a:pPr marL="12700" marR="5080">
              <a:lnSpc>
                <a:spcPct val="198400"/>
              </a:lnSpc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He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says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my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day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would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start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at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5pm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would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end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at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10pm.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would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not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have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any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breaks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either.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Should I</a:t>
            </a:r>
            <a:r>
              <a:rPr sz="120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accept?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9" y="5318031"/>
            <a:ext cx="2917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Would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it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still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be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ok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if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Lauren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was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17?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9" y="6940939"/>
            <a:ext cx="1216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Why,</a:t>
            </a:r>
            <a:r>
              <a:rPr sz="1200" b="1" spc="-5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why</a:t>
            </a:r>
            <a:r>
              <a:rPr sz="12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not?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F49712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0689" y="4019397"/>
            <a:ext cx="5859145" cy="5718810"/>
          </a:xfrm>
          <a:custGeom>
            <a:avLst/>
            <a:gdLst/>
            <a:ahLst/>
            <a:cxnLst/>
            <a:rect l="l" t="t" r="r" b="b"/>
            <a:pathLst>
              <a:path w="5859145" h="5718809">
                <a:moveTo>
                  <a:pt x="5858649" y="3216008"/>
                </a:moveTo>
                <a:lnTo>
                  <a:pt x="0" y="3216008"/>
                </a:lnTo>
                <a:lnTo>
                  <a:pt x="0" y="5718607"/>
                </a:lnTo>
                <a:lnTo>
                  <a:pt x="5858649" y="5718607"/>
                </a:lnTo>
                <a:lnTo>
                  <a:pt x="5858649" y="3216008"/>
                </a:lnTo>
                <a:close/>
              </a:path>
              <a:path w="5859145" h="5718809">
                <a:moveTo>
                  <a:pt x="5858649" y="1584020"/>
                </a:moveTo>
                <a:lnTo>
                  <a:pt x="0" y="1584020"/>
                </a:lnTo>
                <a:lnTo>
                  <a:pt x="0" y="2784614"/>
                </a:lnTo>
                <a:lnTo>
                  <a:pt x="5858649" y="2784614"/>
                </a:lnTo>
                <a:lnTo>
                  <a:pt x="5858649" y="1584020"/>
                </a:lnTo>
                <a:close/>
              </a:path>
              <a:path w="5859145" h="5718809">
                <a:moveTo>
                  <a:pt x="5858649" y="0"/>
                </a:moveTo>
                <a:lnTo>
                  <a:pt x="0" y="0"/>
                </a:lnTo>
                <a:lnTo>
                  <a:pt x="0" y="1132205"/>
                </a:lnTo>
                <a:lnTo>
                  <a:pt x="5858649" y="1132205"/>
                </a:lnTo>
                <a:lnTo>
                  <a:pt x="5858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75"/>
              </a:spcBef>
            </a:pPr>
            <a:r>
              <a:rPr spc="-25"/>
              <a:t>180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5335" y="10300421"/>
            <a:ext cx="135445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Earning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money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06902" y="10300421"/>
            <a:ext cx="127317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4:3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5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world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510170-606F-737C-8B4A-D1CE1F8BA9C4}"/>
              </a:ext>
            </a:extLst>
          </p:cNvPr>
          <p:cNvSpPr txBox="1"/>
          <p:nvPr/>
        </p:nvSpPr>
        <p:spPr>
          <a:xfrm>
            <a:off x="1012371" y="4114800"/>
            <a:ext cx="5519058" cy="879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831105-BB3B-60C5-48B5-E0B26F8CCFF0}"/>
              </a:ext>
            </a:extLst>
          </p:cNvPr>
          <p:cNvSpPr txBox="1"/>
          <p:nvPr/>
        </p:nvSpPr>
        <p:spPr>
          <a:xfrm>
            <a:off x="1012371" y="5771888"/>
            <a:ext cx="5519058" cy="879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DAB6F0-F48F-FAEB-0B6E-2214428D1DD1}"/>
              </a:ext>
            </a:extLst>
          </p:cNvPr>
          <p:cNvSpPr txBox="1"/>
          <p:nvPr/>
        </p:nvSpPr>
        <p:spPr>
          <a:xfrm>
            <a:off x="1012371" y="7438777"/>
            <a:ext cx="5519058" cy="21223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pic>
        <p:nvPicPr>
          <p:cNvPr id="12" name="Slide 77 Lauren case study">
            <a:hlinkClick r:id="" action="ppaction://media"/>
            <a:extLst>
              <a:ext uri="{FF2B5EF4-FFF2-40B4-BE49-F238E27FC236}">
                <a16:creationId xmlns:a16="http://schemas.microsoft.com/office/drawing/2014/main" id="{DFBDFE7B-B288-1515-8D7B-34F6BB32F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00847" y="1880551"/>
            <a:ext cx="525364" cy="525364"/>
          </a:xfrm>
          <a:prstGeom prst="rect">
            <a:avLst/>
          </a:prstGeom>
        </p:spPr>
      </p:pic>
      <p:pic>
        <p:nvPicPr>
          <p:cNvPr id="13" name="Slide 77 - q1">
            <a:hlinkClick r:id="" action="ppaction://media"/>
            <a:extLst>
              <a:ext uri="{FF2B5EF4-FFF2-40B4-BE49-F238E27FC236}">
                <a16:creationId xmlns:a16="http://schemas.microsoft.com/office/drawing/2014/main" id="{0C641C4F-9797-6A4A-DCF6-BB1977A81B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96147" y="3594327"/>
            <a:ext cx="432003" cy="432003"/>
          </a:xfrm>
          <a:prstGeom prst="rect">
            <a:avLst/>
          </a:prstGeom>
        </p:spPr>
      </p:pic>
      <p:pic>
        <p:nvPicPr>
          <p:cNvPr id="14" name="Slide 77 - q2">
            <a:hlinkClick r:id="" action="ppaction://media"/>
            <a:extLst>
              <a:ext uri="{FF2B5EF4-FFF2-40B4-BE49-F238E27FC236}">
                <a16:creationId xmlns:a16="http://schemas.microsoft.com/office/drawing/2014/main" id="{ACCCC815-676C-9DF9-C9FF-D69EA057BF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00429" y="5127830"/>
            <a:ext cx="446004" cy="446004"/>
          </a:xfrm>
          <a:prstGeom prst="rect">
            <a:avLst/>
          </a:prstGeom>
        </p:spPr>
      </p:pic>
      <p:pic>
        <p:nvPicPr>
          <p:cNvPr id="15" name="Slide 77 - q3">
            <a:hlinkClick r:id="" action="ppaction://media"/>
            <a:extLst>
              <a:ext uri="{FF2B5EF4-FFF2-40B4-BE49-F238E27FC236}">
                <a16:creationId xmlns:a16="http://schemas.microsoft.com/office/drawing/2014/main" id="{B75C07A3-72D4-B03E-15D3-AEC9F85AA80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48475" y="6693014"/>
            <a:ext cx="479675" cy="47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49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110489" rIns="0" bIns="0" rtlCol="0">
            <a:spAutoFit/>
          </a:bodyPr>
          <a:lstStyle/>
          <a:p>
            <a:pPr marR="3365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4:3</a:t>
            </a:r>
            <a:r>
              <a:rPr sz="1100" b="1" spc="25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65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WORLD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20">
                <a:solidFill>
                  <a:srgbClr val="FFFFFF"/>
                </a:solidFill>
                <a:latin typeface="Montserrat Medium"/>
                <a:cs typeface="Montserrat Medium"/>
              </a:rPr>
              <a:t>WORK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t>Case</a:t>
            </a:r>
            <a:r>
              <a:rPr spc="-80"/>
              <a:t> </a:t>
            </a:r>
            <a:r>
              <a:rPr spc="-10"/>
              <a:t>Studies</a:t>
            </a:r>
          </a:p>
        </p:txBody>
      </p:sp>
      <p:sp>
        <p:nvSpPr>
          <p:cNvPr id="6" name="object 6"/>
          <p:cNvSpPr/>
          <p:nvPr/>
        </p:nvSpPr>
        <p:spPr>
          <a:xfrm>
            <a:off x="647994" y="1800006"/>
            <a:ext cx="6264275" cy="8136255"/>
          </a:xfrm>
          <a:custGeom>
            <a:avLst/>
            <a:gdLst/>
            <a:ahLst/>
            <a:cxnLst/>
            <a:rect l="l" t="t" r="r" b="b"/>
            <a:pathLst>
              <a:path w="6264275" h="8136255">
                <a:moveTo>
                  <a:pt x="6120003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7991995"/>
                </a:lnTo>
                <a:lnTo>
                  <a:pt x="7341" y="8037510"/>
                </a:lnTo>
                <a:lnTo>
                  <a:pt x="27785" y="8077041"/>
                </a:lnTo>
                <a:lnTo>
                  <a:pt x="58959" y="8108215"/>
                </a:lnTo>
                <a:lnTo>
                  <a:pt x="98490" y="8128659"/>
                </a:lnTo>
                <a:lnTo>
                  <a:pt x="144005" y="8136001"/>
                </a:lnTo>
                <a:lnTo>
                  <a:pt x="6120003" y="8136001"/>
                </a:lnTo>
                <a:lnTo>
                  <a:pt x="6165518" y="8128659"/>
                </a:lnTo>
                <a:lnTo>
                  <a:pt x="6205048" y="8108215"/>
                </a:lnTo>
                <a:lnTo>
                  <a:pt x="6236222" y="8077041"/>
                </a:lnTo>
                <a:lnTo>
                  <a:pt x="6256666" y="8037510"/>
                </a:lnTo>
                <a:lnTo>
                  <a:pt x="6264008" y="7991995"/>
                </a:lnTo>
                <a:lnTo>
                  <a:pt x="6264008" y="143992"/>
                </a:lnTo>
                <a:lnTo>
                  <a:pt x="6256666" y="98478"/>
                </a:lnTo>
                <a:lnTo>
                  <a:pt x="6236222" y="58951"/>
                </a:lnTo>
                <a:lnTo>
                  <a:pt x="6205048" y="27781"/>
                </a:lnTo>
                <a:lnTo>
                  <a:pt x="6165518" y="7340"/>
                </a:lnTo>
                <a:lnTo>
                  <a:pt x="6120003" y="0"/>
                </a:lnTo>
                <a:close/>
              </a:path>
            </a:pathLst>
          </a:custGeom>
          <a:solidFill>
            <a:srgbClr val="FFF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5299" y="1959171"/>
            <a:ext cx="5698490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49712"/>
                </a:solidFill>
                <a:latin typeface="Montserrat ExtraBold"/>
                <a:cs typeface="Montserrat ExtraBold"/>
              </a:rPr>
              <a:t>Karter’s</a:t>
            </a:r>
            <a:r>
              <a:rPr sz="2000" b="1" spc="-40" dirty="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2000" b="1" spc="-20" dirty="0">
                <a:solidFill>
                  <a:srgbClr val="F49712"/>
                </a:solidFill>
                <a:latin typeface="Montserrat ExtraBold"/>
                <a:cs typeface="Montserrat ExtraBold"/>
              </a:rPr>
              <a:t>Story</a:t>
            </a:r>
            <a:endParaRPr sz="2000" dirty="0">
              <a:latin typeface="Montserrat ExtraBold"/>
              <a:cs typeface="Montserrat ExtraBold"/>
            </a:endParaRPr>
          </a:p>
          <a:p>
            <a:pPr marL="12700" marR="5080">
              <a:lnSpc>
                <a:spcPts val="2860"/>
              </a:lnSpc>
              <a:spcBef>
                <a:spcPts val="170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Every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weekday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do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paper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round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starting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at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5am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before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school.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am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15.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am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very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tired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for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rest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day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think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should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quit.</a:t>
            </a:r>
            <a:endParaRPr sz="1200" dirty="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Should</a:t>
            </a:r>
            <a:r>
              <a:rPr sz="1200" b="1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5" dirty="0">
                <a:solidFill>
                  <a:srgbClr val="13303C"/>
                </a:solidFill>
                <a:latin typeface="Montserrat"/>
                <a:cs typeface="Montserrat"/>
              </a:rPr>
              <a:t>I?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9" y="4772286"/>
            <a:ext cx="3810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What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would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change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make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job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legal?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F49712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0671" y="3501008"/>
            <a:ext cx="5859145" cy="6255385"/>
          </a:xfrm>
          <a:custGeom>
            <a:avLst/>
            <a:gdLst/>
            <a:ahLst/>
            <a:cxnLst/>
            <a:rect l="l" t="t" r="r" b="b"/>
            <a:pathLst>
              <a:path w="5859145" h="6255384">
                <a:moveTo>
                  <a:pt x="5858649" y="1623009"/>
                </a:moveTo>
                <a:lnTo>
                  <a:pt x="0" y="1623009"/>
                </a:lnTo>
                <a:lnTo>
                  <a:pt x="0" y="6255004"/>
                </a:lnTo>
                <a:lnTo>
                  <a:pt x="5858649" y="6255004"/>
                </a:lnTo>
                <a:lnTo>
                  <a:pt x="5858649" y="1623009"/>
                </a:lnTo>
                <a:close/>
              </a:path>
              <a:path w="5859145" h="6255384">
                <a:moveTo>
                  <a:pt x="5858649" y="0"/>
                </a:moveTo>
                <a:lnTo>
                  <a:pt x="0" y="0"/>
                </a:lnTo>
                <a:lnTo>
                  <a:pt x="0" y="1132205"/>
                </a:lnTo>
                <a:lnTo>
                  <a:pt x="5858649" y="1132205"/>
                </a:lnTo>
                <a:lnTo>
                  <a:pt x="5858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75"/>
              </a:spcBef>
            </a:pPr>
            <a:r>
              <a:rPr spc="-25"/>
              <a:t>181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5335" y="10300421"/>
            <a:ext cx="135445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Earning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money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6902" y="10300421"/>
            <a:ext cx="127317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4:3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5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world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28E285-1A1E-16B3-5126-701284CB1BCF}"/>
              </a:ext>
            </a:extLst>
          </p:cNvPr>
          <p:cNvSpPr txBox="1"/>
          <p:nvPr/>
        </p:nvSpPr>
        <p:spPr>
          <a:xfrm>
            <a:off x="994731" y="3620376"/>
            <a:ext cx="5519058" cy="879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7B5ED-29A1-0BF8-C7C3-BE9D425B6D70}"/>
              </a:ext>
            </a:extLst>
          </p:cNvPr>
          <p:cNvSpPr txBox="1"/>
          <p:nvPr/>
        </p:nvSpPr>
        <p:spPr>
          <a:xfrm>
            <a:off x="994731" y="5331400"/>
            <a:ext cx="5519058" cy="4306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pic>
        <p:nvPicPr>
          <p:cNvPr id="11" name="Slide 78 - Karter’s story">
            <a:hlinkClick r:id="" action="ppaction://media"/>
            <a:extLst>
              <a:ext uri="{FF2B5EF4-FFF2-40B4-BE49-F238E27FC236}">
                <a16:creationId xmlns:a16="http://schemas.microsoft.com/office/drawing/2014/main" id="{34D4BD54-4BD7-0685-F7AE-94A4DE046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27449" y="1889428"/>
            <a:ext cx="526951" cy="526951"/>
          </a:xfrm>
          <a:prstGeom prst="rect">
            <a:avLst/>
          </a:prstGeom>
        </p:spPr>
      </p:pic>
      <p:pic>
        <p:nvPicPr>
          <p:cNvPr id="12" name="Slide 78 - 1">
            <a:hlinkClick r:id="" action="ppaction://media"/>
            <a:extLst>
              <a:ext uri="{FF2B5EF4-FFF2-40B4-BE49-F238E27FC236}">
                <a16:creationId xmlns:a16="http://schemas.microsoft.com/office/drawing/2014/main" id="{B4ECBED0-4D2B-9D92-9287-A340B609ED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9196" y="3003781"/>
            <a:ext cx="526951" cy="526951"/>
          </a:xfrm>
          <a:prstGeom prst="rect">
            <a:avLst/>
          </a:prstGeom>
        </p:spPr>
      </p:pic>
      <p:pic>
        <p:nvPicPr>
          <p:cNvPr id="13" name="Slide 78 - q2">
            <a:hlinkClick r:id="" action="ppaction://media"/>
            <a:extLst>
              <a:ext uri="{FF2B5EF4-FFF2-40B4-BE49-F238E27FC236}">
                <a16:creationId xmlns:a16="http://schemas.microsoft.com/office/drawing/2014/main" id="{8206FE3E-E89D-C82B-AE4A-B664EAD7A2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61306" y="4635468"/>
            <a:ext cx="528539" cy="528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49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110489" rIns="0" bIns="0" rtlCol="0">
            <a:spAutoFit/>
          </a:bodyPr>
          <a:lstStyle/>
          <a:p>
            <a:pPr marR="3365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4:3</a:t>
            </a:r>
            <a:r>
              <a:rPr sz="1100" b="1" spc="25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65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WORLD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20">
                <a:solidFill>
                  <a:srgbClr val="FFFFFF"/>
                </a:solidFill>
                <a:latin typeface="Montserrat Medium"/>
                <a:cs typeface="Montserrat Medium"/>
              </a:rPr>
              <a:t>WORK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t>Case</a:t>
            </a:r>
            <a:r>
              <a:rPr spc="-80"/>
              <a:t> </a:t>
            </a:r>
            <a:r>
              <a:rPr spc="-10"/>
              <a:t>Studies</a:t>
            </a:r>
          </a:p>
        </p:txBody>
      </p:sp>
      <p:sp>
        <p:nvSpPr>
          <p:cNvPr id="6" name="object 6"/>
          <p:cNvSpPr/>
          <p:nvPr/>
        </p:nvSpPr>
        <p:spPr>
          <a:xfrm>
            <a:off x="647994" y="1800006"/>
            <a:ext cx="6264275" cy="8136255"/>
          </a:xfrm>
          <a:custGeom>
            <a:avLst/>
            <a:gdLst/>
            <a:ahLst/>
            <a:cxnLst/>
            <a:rect l="l" t="t" r="r" b="b"/>
            <a:pathLst>
              <a:path w="6264275" h="8136255">
                <a:moveTo>
                  <a:pt x="6120003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7991995"/>
                </a:lnTo>
                <a:lnTo>
                  <a:pt x="7341" y="8037510"/>
                </a:lnTo>
                <a:lnTo>
                  <a:pt x="27785" y="8077041"/>
                </a:lnTo>
                <a:lnTo>
                  <a:pt x="58959" y="8108215"/>
                </a:lnTo>
                <a:lnTo>
                  <a:pt x="98490" y="8128659"/>
                </a:lnTo>
                <a:lnTo>
                  <a:pt x="144005" y="8136001"/>
                </a:lnTo>
                <a:lnTo>
                  <a:pt x="6120003" y="8136001"/>
                </a:lnTo>
                <a:lnTo>
                  <a:pt x="6165518" y="8128659"/>
                </a:lnTo>
                <a:lnTo>
                  <a:pt x="6205048" y="8108215"/>
                </a:lnTo>
                <a:lnTo>
                  <a:pt x="6236222" y="8077041"/>
                </a:lnTo>
                <a:lnTo>
                  <a:pt x="6256666" y="8037510"/>
                </a:lnTo>
                <a:lnTo>
                  <a:pt x="6264008" y="7991995"/>
                </a:lnTo>
                <a:lnTo>
                  <a:pt x="6264008" y="143992"/>
                </a:lnTo>
                <a:lnTo>
                  <a:pt x="6256666" y="98478"/>
                </a:lnTo>
                <a:lnTo>
                  <a:pt x="6236222" y="58951"/>
                </a:lnTo>
                <a:lnTo>
                  <a:pt x="6205048" y="27781"/>
                </a:lnTo>
                <a:lnTo>
                  <a:pt x="6165518" y="7340"/>
                </a:lnTo>
                <a:lnTo>
                  <a:pt x="6120003" y="0"/>
                </a:lnTo>
                <a:close/>
              </a:path>
            </a:pathLst>
          </a:custGeom>
          <a:solidFill>
            <a:srgbClr val="FFF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5299" y="1959171"/>
            <a:ext cx="5895340" cy="158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solidFill>
                  <a:srgbClr val="F49712"/>
                </a:solidFill>
                <a:latin typeface="Montserrat ExtraBold"/>
                <a:cs typeface="Montserrat ExtraBold"/>
              </a:rPr>
              <a:t>Stevie’s</a:t>
            </a:r>
            <a:r>
              <a:rPr sz="2000" b="1" spc="-14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2000" b="1" spc="-10">
                <a:solidFill>
                  <a:srgbClr val="F49712"/>
                </a:solidFill>
                <a:latin typeface="Montserrat ExtraBold"/>
                <a:cs typeface="Montserrat ExtraBold"/>
              </a:rPr>
              <a:t>Story</a:t>
            </a:r>
            <a:endParaRPr sz="2000">
              <a:latin typeface="Montserrat ExtraBold"/>
              <a:cs typeface="Montserrat ExtraBold"/>
            </a:endParaRPr>
          </a:p>
          <a:p>
            <a:pPr marL="12700" marR="5080">
              <a:lnSpc>
                <a:spcPct val="100000"/>
              </a:lnSpc>
              <a:spcBef>
                <a:spcPts val="1255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My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aunty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has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just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offered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me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job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at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her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betting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shop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cleaning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up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after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all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customers.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am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only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16.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plan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is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start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around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7pm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finish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around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10pm.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Should I</a:t>
            </a:r>
            <a:r>
              <a:rPr sz="120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accept?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9" y="4955166"/>
            <a:ext cx="3110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Would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it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still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be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ok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if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cleaned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at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5am?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9" y="6650007"/>
            <a:ext cx="1216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Why,</a:t>
            </a:r>
            <a:r>
              <a:rPr sz="1200" b="1" spc="-5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why</a:t>
            </a:r>
            <a:r>
              <a:rPr sz="12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not?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F49712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0671" y="3635997"/>
            <a:ext cx="5859145" cy="6066155"/>
          </a:xfrm>
          <a:custGeom>
            <a:avLst/>
            <a:gdLst/>
            <a:ahLst/>
            <a:cxnLst/>
            <a:rect l="l" t="t" r="r" b="b"/>
            <a:pathLst>
              <a:path w="5859145" h="6066155">
                <a:moveTo>
                  <a:pt x="5858649" y="3318014"/>
                </a:moveTo>
                <a:lnTo>
                  <a:pt x="0" y="3318014"/>
                </a:lnTo>
                <a:lnTo>
                  <a:pt x="0" y="6066015"/>
                </a:lnTo>
                <a:lnTo>
                  <a:pt x="5858649" y="6066015"/>
                </a:lnTo>
                <a:lnTo>
                  <a:pt x="5858649" y="3318014"/>
                </a:lnTo>
                <a:close/>
              </a:path>
              <a:path w="5859145" h="6066155">
                <a:moveTo>
                  <a:pt x="5858649" y="1638007"/>
                </a:moveTo>
                <a:lnTo>
                  <a:pt x="0" y="1638007"/>
                </a:lnTo>
                <a:lnTo>
                  <a:pt x="0" y="2844012"/>
                </a:lnTo>
                <a:lnTo>
                  <a:pt x="5858649" y="2844012"/>
                </a:lnTo>
                <a:lnTo>
                  <a:pt x="5858649" y="1638007"/>
                </a:lnTo>
                <a:close/>
              </a:path>
              <a:path w="5859145" h="6066155">
                <a:moveTo>
                  <a:pt x="5858649" y="0"/>
                </a:moveTo>
                <a:lnTo>
                  <a:pt x="0" y="0"/>
                </a:lnTo>
                <a:lnTo>
                  <a:pt x="0" y="1206004"/>
                </a:lnTo>
                <a:lnTo>
                  <a:pt x="5858649" y="1206004"/>
                </a:lnTo>
                <a:lnTo>
                  <a:pt x="5858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75"/>
              </a:spcBef>
            </a:pPr>
            <a:r>
              <a:rPr spc="-25"/>
              <a:t>182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5335" y="10300421"/>
            <a:ext cx="135445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Earning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money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06902" y="10300421"/>
            <a:ext cx="127317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4:3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5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world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A6E930-F479-2D63-A3E6-C415E8C9159E}"/>
              </a:ext>
            </a:extLst>
          </p:cNvPr>
          <p:cNvSpPr txBox="1"/>
          <p:nvPr/>
        </p:nvSpPr>
        <p:spPr>
          <a:xfrm>
            <a:off x="1018721" y="3789189"/>
            <a:ext cx="5519058" cy="879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C7A5CD-B411-CC06-780C-F93BB48812D8}"/>
              </a:ext>
            </a:extLst>
          </p:cNvPr>
          <p:cNvSpPr txBox="1"/>
          <p:nvPr/>
        </p:nvSpPr>
        <p:spPr>
          <a:xfrm>
            <a:off x="1003440" y="5466980"/>
            <a:ext cx="5519058" cy="879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5C90A-4132-C3E3-6A51-835CA9238B49}"/>
              </a:ext>
            </a:extLst>
          </p:cNvPr>
          <p:cNvSpPr txBox="1"/>
          <p:nvPr/>
        </p:nvSpPr>
        <p:spPr>
          <a:xfrm>
            <a:off x="1018721" y="7161821"/>
            <a:ext cx="5519058" cy="2399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pic>
        <p:nvPicPr>
          <p:cNvPr id="12" name="PPT Slide 79">
            <a:hlinkClick r:id="" action="ppaction://media"/>
            <a:extLst>
              <a:ext uri="{FF2B5EF4-FFF2-40B4-BE49-F238E27FC236}">
                <a16:creationId xmlns:a16="http://schemas.microsoft.com/office/drawing/2014/main" id="{A7BF1497-7072-7923-8156-3D331C64F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54325" y="1831035"/>
            <a:ext cx="600075" cy="600075"/>
          </a:xfrm>
          <a:prstGeom prst="rect">
            <a:avLst/>
          </a:prstGeom>
        </p:spPr>
      </p:pic>
      <p:pic>
        <p:nvPicPr>
          <p:cNvPr id="13" name="Slide 79 q1">
            <a:hlinkClick r:id="" action="ppaction://media"/>
            <a:extLst>
              <a:ext uri="{FF2B5EF4-FFF2-40B4-BE49-F238E27FC236}">
                <a16:creationId xmlns:a16="http://schemas.microsoft.com/office/drawing/2014/main" id="{75FDA874-CEBE-96B0-B383-4B95F82674E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96147" y="3289640"/>
            <a:ext cx="430415" cy="430415"/>
          </a:xfrm>
          <a:prstGeom prst="rect">
            <a:avLst/>
          </a:prstGeom>
        </p:spPr>
      </p:pic>
      <p:pic>
        <p:nvPicPr>
          <p:cNvPr id="14" name="Slide 79 q2">
            <a:hlinkClick r:id="" action="ppaction://media"/>
            <a:extLst>
              <a:ext uri="{FF2B5EF4-FFF2-40B4-BE49-F238E27FC236}">
                <a16:creationId xmlns:a16="http://schemas.microsoft.com/office/drawing/2014/main" id="{2718F938-FB1E-5C1A-D1B0-E789CAD4FA3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46301" y="4816990"/>
            <a:ext cx="455612" cy="455612"/>
          </a:xfrm>
          <a:prstGeom prst="rect">
            <a:avLst/>
          </a:prstGeom>
        </p:spPr>
      </p:pic>
      <p:pic>
        <p:nvPicPr>
          <p:cNvPr id="15" name="Slide 79 q3">
            <a:hlinkClick r:id="" action="ppaction://media"/>
            <a:extLst>
              <a:ext uri="{FF2B5EF4-FFF2-40B4-BE49-F238E27FC236}">
                <a16:creationId xmlns:a16="http://schemas.microsoft.com/office/drawing/2014/main" id="{8CDDC066-1350-95F1-6957-20D28E3222E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67331" y="6528989"/>
            <a:ext cx="417512" cy="41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>
            <a:extLst>
              <a:ext uri="{FF2B5EF4-FFF2-40B4-BE49-F238E27FC236}">
                <a16:creationId xmlns:a16="http://schemas.microsoft.com/office/drawing/2014/main" id="{3E41A5C5-3508-23F1-F409-A34D275085E0}"/>
              </a:ext>
            </a:extLst>
          </p:cNvPr>
          <p:cNvGraphicFramePr>
            <a:graphicFrameLocks noGrp="1"/>
          </p:cNvGraphicFramePr>
          <p:nvPr/>
        </p:nvGraphicFramePr>
        <p:xfrm>
          <a:off x="5412684" y="6663007"/>
          <a:ext cx="1898476" cy="1659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54380" marR="40830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IN-</a:t>
                      </a:r>
                      <a:r>
                        <a:rPr sz="900" b="1" spc="-2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APP </a:t>
                      </a:r>
                      <a:r>
                        <a:rPr sz="9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PURCHASE</a:t>
                      </a: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83774" marB="0">
                    <a:lnL w="12700">
                      <a:solidFill>
                        <a:srgbClr val="13303C"/>
                      </a:solidFill>
                      <a:prstDash val="dash"/>
                    </a:lnL>
                    <a:lnR w="12700">
                      <a:solidFill>
                        <a:srgbClr val="13303C"/>
                      </a:solidFill>
                      <a:prstDash val="dash"/>
                    </a:lnR>
                    <a:lnT w="12700">
                      <a:solidFill>
                        <a:srgbClr val="13303C"/>
                      </a:solidFill>
                      <a:prstDash val="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792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3500" b="1" spc="-10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£2.99</a:t>
                      </a:r>
                      <a:endParaRPr sz="35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58535" marB="0">
                    <a:lnL w="12700">
                      <a:solidFill>
                        <a:srgbClr val="13303C"/>
                      </a:solidFill>
                      <a:prstDash val="dash"/>
                    </a:lnL>
                    <a:lnR w="12700">
                      <a:solidFill>
                        <a:srgbClr val="13303C"/>
                      </a:solidFill>
                      <a:prstDash val="dash"/>
                    </a:lnR>
                    <a:lnB w="12700">
                      <a:solidFill>
                        <a:srgbClr val="13303C"/>
                      </a:solidFill>
                      <a:prstDash val="dash"/>
                    </a:lnB>
                    <a:solidFill>
                      <a:srgbClr val="BC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3F0E2E-C220-FD54-771E-4AEC9226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03" y="349668"/>
            <a:ext cx="6374135" cy="984885"/>
          </a:xfrm>
        </p:spPr>
        <p:txBody>
          <a:bodyPr/>
          <a:lstStyle/>
          <a:p>
            <a:r>
              <a:rPr lang="en-GB" sz="3200" b="0" i="0" u="none" strike="noStrike" dirty="0">
                <a:effectLst/>
                <a:latin typeface="Montserrat ExtraBold" pitchFamily="2" charset="77"/>
              </a:rPr>
              <a:t>Spending Sense </a:t>
            </a:r>
            <a:br>
              <a:rPr lang="en-GB" sz="3200" b="0" i="0" u="none" strike="noStrike" dirty="0">
                <a:effectLst/>
                <a:latin typeface="Montserrat ExtraBold" pitchFamily="2" charset="77"/>
              </a:rPr>
            </a:br>
            <a:r>
              <a:rPr lang="en-GB" sz="3200" u="none" strike="noStrike" dirty="0">
                <a:effectLst/>
                <a:latin typeface="Montserrat SemiBold" pitchFamily="2" charset="77"/>
              </a:rPr>
              <a:t>Editable PowerPoint Guide </a:t>
            </a:r>
            <a:r>
              <a:rPr lang="en-GB" sz="3200" dirty="0">
                <a:effectLst/>
                <a:latin typeface="Montserrat SemiBold" pitchFamily="2" charset="77"/>
              </a:rPr>
              <a:t>​</a:t>
            </a:r>
            <a:endParaRPr lang="en-US" sz="3200" dirty="0">
              <a:latin typeface="Montserrat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BEC59-EBF8-4148-E3F3-6F11296D19F6}"/>
              </a:ext>
            </a:extLst>
          </p:cNvPr>
          <p:cNvSpPr txBox="1"/>
          <p:nvPr/>
        </p:nvSpPr>
        <p:spPr>
          <a:xfrm>
            <a:off x="478851" y="1624575"/>
            <a:ext cx="3777385" cy="252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600" b="1" u="none" strike="noStrike" dirty="0">
                <a:solidFill>
                  <a:srgbClr val="F49712"/>
                </a:solidFill>
                <a:effectLst/>
                <a:latin typeface="Montserrat" pitchFamily="2" charset="77"/>
              </a:rPr>
              <a:t>Who are these PowerPoints for?</a:t>
            </a:r>
            <a:r>
              <a:rPr lang="en-US" sz="1600" b="1" dirty="0">
                <a:solidFill>
                  <a:srgbClr val="F49712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These editable PowerPoints are designed for both teachers and students. 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Teachers can easily adapt the slides to fit their students’ needs, while students can work directly on the activities by adding text, matching images to words, and more. 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Please go to the next slide to jump to the activity required.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C0B704-0473-25CF-4DCB-38EB3CCEBE01}"/>
              </a:ext>
            </a:extLst>
          </p:cNvPr>
          <p:cNvSpPr txBox="1"/>
          <p:nvPr/>
        </p:nvSpPr>
        <p:spPr>
          <a:xfrm>
            <a:off x="484610" y="4448609"/>
            <a:ext cx="6826550" cy="181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GB" sz="1600" b="1" u="none" strike="noStrike" dirty="0">
                <a:solidFill>
                  <a:srgbClr val="F49712"/>
                </a:solidFill>
                <a:effectLst/>
                <a:latin typeface="Montserrat" pitchFamily="2" charset="77"/>
              </a:rPr>
              <a:t>How can I use them?</a:t>
            </a:r>
            <a:endParaRPr lang="en-US" sz="1600" b="1" dirty="0">
              <a:solidFill>
                <a:srgbClr val="F49712"/>
              </a:solidFill>
              <a:effectLst/>
              <a:latin typeface="Montserrat" pitchFamily="2" charset="77"/>
            </a:endParaRP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There are many ways to use these PowerPoints! You can: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Edit and print them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Project them on screen 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Let students work on them directly from a computer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Note: before editing them, we'd suggest saving another copy!</a:t>
            </a:r>
            <a:r>
              <a:rPr lang="en-GB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18BEBE-DEEF-D048-107D-1F42FD25BB43}"/>
              </a:ext>
            </a:extLst>
          </p:cNvPr>
          <p:cNvCxnSpPr>
            <a:cxnSpLocks/>
          </p:cNvCxnSpPr>
          <p:nvPr/>
        </p:nvCxnSpPr>
        <p:spPr>
          <a:xfrm>
            <a:off x="310549" y="4360268"/>
            <a:ext cx="6874841" cy="0"/>
          </a:xfrm>
          <a:prstGeom prst="line">
            <a:avLst/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objec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336708-3880-2225-F06A-02A7F9584435}"/>
              </a:ext>
            </a:extLst>
          </p:cNvPr>
          <p:cNvSpPr txBox="1"/>
          <p:nvPr/>
        </p:nvSpPr>
        <p:spPr>
          <a:xfrm>
            <a:off x="556677" y="1943957"/>
            <a:ext cx="454723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400" dirty="0">
              <a:solidFill>
                <a:srgbClr val="BDBE02"/>
              </a:solidFill>
              <a:latin typeface="Montserrat Medium"/>
              <a:cs typeface="Montserrat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3ACC0-3F68-B0D8-7C5A-CB7185C5688A}"/>
              </a:ext>
            </a:extLst>
          </p:cNvPr>
          <p:cNvSpPr txBox="1"/>
          <p:nvPr/>
        </p:nvSpPr>
        <p:spPr>
          <a:xfrm>
            <a:off x="484610" y="6631578"/>
            <a:ext cx="5158051" cy="166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400" b="1" u="none" strike="noStrike" dirty="0">
                <a:solidFill>
                  <a:srgbClr val="F49712"/>
                </a:solidFill>
                <a:effectLst/>
                <a:latin typeface="Montserrat" pitchFamily="2" charset="77"/>
              </a:rPr>
              <a:t>How do I edit them?</a:t>
            </a:r>
            <a:r>
              <a:rPr lang="en-US" sz="1400" b="1" dirty="0">
                <a:solidFill>
                  <a:srgbClr val="F49712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Every element on the activity pages is fully editable. You can: 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Change images or text (content, font, size, colour)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Add new text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Customise the background colour</a:t>
            </a:r>
            <a:r>
              <a:rPr lang="en-GB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Try editing an example for yourself here:</a:t>
            </a:r>
            <a:r>
              <a:rPr lang="en-GB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12DCDA-E07D-4539-4FE9-924A6AA5A4A3}"/>
              </a:ext>
            </a:extLst>
          </p:cNvPr>
          <p:cNvSpPr txBox="1"/>
          <p:nvPr/>
        </p:nvSpPr>
        <p:spPr>
          <a:xfrm>
            <a:off x="484610" y="8728288"/>
            <a:ext cx="3185037" cy="110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400" b="1" u="none" strike="noStrike" dirty="0">
                <a:solidFill>
                  <a:srgbClr val="F49712"/>
                </a:solidFill>
                <a:effectLst/>
                <a:latin typeface="Montserrat" pitchFamily="2" charset="77"/>
              </a:rPr>
              <a:t>How do I access the audio? 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Tasks with longer text in this resource comes with accompanying audio.</a:t>
            </a:r>
            <a:b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</a:b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Simply click the audio button to listen.</a:t>
            </a:r>
            <a:endParaRPr lang="en-GB" sz="1200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5F27EE-9517-812A-8109-DCDF2BAD0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08" y="7959410"/>
            <a:ext cx="320104" cy="320104"/>
          </a:xfrm>
          <a:prstGeom prst="rect">
            <a:avLst/>
          </a:prstGeom>
        </p:spPr>
      </p:pic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223FB5-0548-9E49-EEB3-EB94A2330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07" y="9484346"/>
            <a:ext cx="404840" cy="40484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2DA379-02BE-5889-16EB-EA0C392DDB1F}"/>
              </a:ext>
            </a:extLst>
          </p:cNvPr>
          <p:cNvCxnSpPr>
            <a:cxnSpLocks/>
          </p:cNvCxnSpPr>
          <p:nvPr/>
        </p:nvCxnSpPr>
        <p:spPr>
          <a:xfrm>
            <a:off x="357088" y="6488952"/>
            <a:ext cx="6874841" cy="0"/>
          </a:xfrm>
          <a:prstGeom prst="line">
            <a:avLst/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C9D5A0-7531-0FE7-D49D-9CBFEAD52CC4}"/>
              </a:ext>
            </a:extLst>
          </p:cNvPr>
          <p:cNvCxnSpPr>
            <a:cxnSpLocks/>
          </p:cNvCxnSpPr>
          <p:nvPr/>
        </p:nvCxnSpPr>
        <p:spPr>
          <a:xfrm>
            <a:off x="436319" y="8538978"/>
            <a:ext cx="6874841" cy="0"/>
          </a:xfrm>
          <a:prstGeom prst="line">
            <a:avLst/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" name="object 27">
            <a:extLst>
              <a:ext uri="{FF2B5EF4-FFF2-40B4-BE49-F238E27FC236}">
                <a16:creationId xmlns:a16="http://schemas.microsoft.com/office/drawing/2014/main" id="{BE39922A-C888-B80D-E049-9DE56F9DF98F}"/>
              </a:ext>
            </a:extLst>
          </p:cNvPr>
          <p:cNvGrpSpPr/>
          <p:nvPr/>
        </p:nvGrpSpPr>
        <p:grpSpPr>
          <a:xfrm>
            <a:off x="5573724" y="6816476"/>
            <a:ext cx="436245" cy="520065"/>
            <a:chOff x="741875" y="2127627"/>
            <a:chExt cx="436245" cy="520065"/>
          </a:xfrm>
        </p:grpSpPr>
        <p:sp>
          <p:nvSpPr>
            <p:cNvPr id="6" name="object 28">
              <a:extLst>
                <a:ext uri="{FF2B5EF4-FFF2-40B4-BE49-F238E27FC236}">
                  <a16:creationId xmlns:a16="http://schemas.microsoft.com/office/drawing/2014/main" id="{08A98391-B063-A8C6-812D-8124D30DF06F}"/>
                </a:ext>
              </a:extLst>
            </p:cNvPr>
            <p:cNvSpPr/>
            <p:nvPr/>
          </p:nvSpPr>
          <p:spPr>
            <a:xfrm>
              <a:off x="741870" y="2127630"/>
              <a:ext cx="436245" cy="520065"/>
            </a:xfrm>
            <a:custGeom>
              <a:avLst/>
              <a:gdLst/>
              <a:ahLst/>
              <a:cxnLst/>
              <a:rect l="l" t="t" r="r" b="b"/>
              <a:pathLst>
                <a:path w="436244" h="520064">
                  <a:moveTo>
                    <a:pt x="400799" y="358698"/>
                  </a:moveTo>
                  <a:lnTo>
                    <a:pt x="373367" y="304800"/>
                  </a:lnTo>
                  <a:lnTo>
                    <a:pt x="343496" y="248983"/>
                  </a:lnTo>
                  <a:lnTo>
                    <a:pt x="319811" y="205892"/>
                  </a:lnTo>
                  <a:lnTo>
                    <a:pt x="276644" y="133578"/>
                  </a:lnTo>
                  <a:lnTo>
                    <a:pt x="272262" y="126238"/>
                  </a:lnTo>
                  <a:lnTo>
                    <a:pt x="268071" y="119100"/>
                  </a:lnTo>
                  <a:lnTo>
                    <a:pt x="263791" y="111518"/>
                  </a:lnTo>
                  <a:lnTo>
                    <a:pt x="259829" y="103962"/>
                  </a:lnTo>
                  <a:lnTo>
                    <a:pt x="251993" y="88544"/>
                  </a:lnTo>
                  <a:lnTo>
                    <a:pt x="243979" y="72986"/>
                  </a:lnTo>
                  <a:lnTo>
                    <a:pt x="220472" y="35128"/>
                  </a:lnTo>
                  <a:lnTo>
                    <a:pt x="220230" y="34937"/>
                  </a:lnTo>
                  <a:lnTo>
                    <a:pt x="220091" y="34315"/>
                  </a:lnTo>
                  <a:lnTo>
                    <a:pt x="162598" y="64503"/>
                  </a:lnTo>
                  <a:lnTo>
                    <a:pt x="103606" y="97790"/>
                  </a:lnTo>
                  <a:lnTo>
                    <a:pt x="46558" y="133908"/>
                  </a:lnTo>
                  <a:lnTo>
                    <a:pt x="36398" y="140843"/>
                  </a:lnTo>
                  <a:lnTo>
                    <a:pt x="36893" y="141236"/>
                  </a:lnTo>
                  <a:lnTo>
                    <a:pt x="36969" y="141528"/>
                  </a:lnTo>
                  <a:lnTo>
                    <a:pt x="45707" y="157581"/>
                  </a:lnTo>
                  <a:lnTo>
                    <a:pt x="48514" y="162572"/>
                  </a:lnTo>
                  <a:lnTo>
                    <a:pt x="59143" y="182791"/>
                  </a:lnTo>
                  <a:lnTo>
                    <a:pt x="82270" y="228117"/>
                  </a:lnTo>
                  <a:lnTo>
                    <a:pt x="111887" y="287477"/>
                  </a:lnTo>
                  <a:lnTo>
                    <a:pt x="126542" y="316306"/>
                  </a:lnTo>
                  <a:lnTo>
                    <a:pt x="141249" y="344424"/>
                  </a:lnTo>
                  <a:lnTo>
                    <a:pt x="156032" y="371551"/>
                  </a:lnTo>
                  <a:lnTo>
                    <a:pt x="159816" y="378155"/>
                  </a:lnTo>
                  <a:lnTo>
                    <a:pt x="163550" y="384733"/>
                  </a:lnTo>
                  <a:lnTo>
                    <a:pt x="190284" y="428586"/>
                  </a:lnTo>
                  <a:lnTo>
                    <a:pt x="214985" y="464286"/>
                  </a:lnTo>
                  <a:lnTo>
                    <a:pt x="221322" y="466026"/>
                  </a:lnTo>
                  <a:lnTo>
                    <a:pt x="222072" y="461606"/>
                  </a:lnTo>
                  <a:lnTo>
                    <a:pt x="221881" y="459244"/>
                  </a:lnTo>
                  <a:lnTo>
                    <a:pt x="221881" y="458851"/>
                  </a:lnTo>
                  <a:lnTo>
                    <a:pt x="199440" y="426580"/>
                  </a:lnTo>
                  <a:lnTo>
                    <a:pt x="176822" y="390194"/>
                  </a:lnTo>
                  <a:lnTo>
                    <a:pt x="151104" y="344424"/>
                  </a:lnTo>
                  <a:lnTo>
                    <a:pt x="122186" y="288569"/>
                  </a:lnTo>
                  <a:lnTo>
                    <a:pt x="77914" y="200190"/>
                  </a:lnTo>
                  <a:lnTo>
                    <a:pt x="70192" y="185191"/>
                  </a:lnTo>
                  <a:lnTo>
                    <a:pt x="66294" y="177673"/>
                  </a:lnTo>
                  <a:lnTo>
                    <a:pt x="59664" y="165138"/>
                  </a:lnTo>
                  <a:lnTo>
                    <a:pt x="57061" y="160096"/>
                  </a:lnTo>
                  <a:lnTo>
                    <a:pt x="54292" y="155117"/>
                  </a:lnTo>
                  <a:lnTo>
                    <a:pt x="48094" y="143751"/>
                  </a:lnTo>
                  <a:lnTo>
                    <a:pt x="58115" y="136994"/>
                  </a:lnTo>
                  <a:lnTo>
                    <a:pt x="100050" y="110439"/>
                  </a:lnTo>
                  <a:lnTo>
                    <a:pt x="143179" y="85471"/>
                  </a:lnTo>
                  <a:lnTo>
                    <a:pt x="187007" y="61747"/>
                  </a:lnTo>
                  <a:lnTo>
                    <a:pt x="217436" y="45885"/>
                  </a:lnTo>
                  <a:lnTo>
                    <a:pt x="219100" y="48158"/>
                  </a:lnTo>
                  <a:lnTo>
                    <a:pt x="238963" y="82130"/>
                  </a:lnTo>
                  <a:lnTo>
                    <a:pt x="246710" y="97320"/>
                  </a:lnTo>
                  <a:lnTo>
                    <a:pt x="257111" y="117652"/>
                  </a:lnTo>
                  <a:lnTo>
                    <a:pt x="260007" y="122656"/>
                  </a:lnTo>
                  <a:lnTo>
                    <a:pt x="280149" y="156260"/>
                  </a:lnTo>
                  <a:lnTo>
                    <a:pt x="288747" y="170446"/>
                  </a:lnTo>
                  <a:lnTo>
                    <a:pt x="297230" y="184531"/>
                  </a:lnTo>
                  <a:lnTo>
                    <a:pt x="329069" y="240677"/>
                  </a:lnTo>
                  <a:lnTo>
                    <a:pt x="358635" y="295503"/>
                  </a:lnTo>
                  <a:lnTo>
                    <a:pt x="379336" y="335203"/>
                  </a:lnTo>
                  <a:lnTo>
                    <a:pt x="389890" y="356209"/>
                  </a:lnTo>
                  <a:lnTo>
                    <a:pt x="387578" y="358152"/>
                  </a:lnTo>
                  <a:lnTo>
                    <a:pt x="384606" y="360375"/>
                  </a:lnTo>
                  <a:lnTo>
                    <a:pt x="382892" y="361772"/>
                  </a:lnTo>
                  <a:lnTo>
                    <a:pt x="348335" y="383895"/>
                  </a:lnTo>
                  <a:lnTo>
                    <a:pt x="316141" y="401980"/>
                  </a:lnTo>
                  <a:lnTo>
                    <a:pt x="305904" y="407962"/>
                  </a:lnTo>
                  <a:lnTo>
                    <a:pt x="247611" y="447929"/>
                  </a:lnTo>
                  <a:lnTo>
                    <a:pt x="233426" y="459244"/>
                  </a:lnTo>
                  <a:lnTo>
                    <a:pt x="230682" y="461340"/>
                  </a:lnTo>
                  <a:lnTo>
                    <a:pt x="230378" y="461606"/>
                  </a:lnTo>
                  <a:lnTo>
                    <a:pt x="229146" y="462508"/>
                  </a:lnTo>
                  <a:lnTo>
                    <a:pt x="228866" y="462927"/>
                  </a:lnTo>
                  <a:lnTo>
                    <a:pt x="224345" y="466902"/>
                  </a:lnTo>
                  <a:lnTo>
                    <a:pt x="222123" y="469760"/>
                  </a:lnTo>
                  <a:lnTo>
                    <a:pt x="224002" y="470179"/>
                  </a:lnTo>
                  <a:lnTo>
                    <a:pt x="231470" y="467106"/>
                  </a:lnTo>
                  <a:lnTo>
                    <a:pt x="240017" y="463207"/>
                  </a:lnTo>
                  <a:lnTo>
                    <a:pt x="251421" y="456222"/>
                  </a:lnTo>
                  <a:lnTo>
                    <a:pt x="279552" y="436041"/>
                  </a:lnTo>
                  <a:lnTo>
                    <a:pt x="285851" y="431685"/>
                  </a:lnTo>
                  <a:lnTo>
                    <a:pt x="326631" y="406412"/>
                  </a:lnTo>
                  <a:lnTo>
                    <a:pt x="349123" y="393839"/>
                  </a:lnTo>
                  <a:lnTo>
                    <a:pt x="360667" y="387134"/>
                  </a:lnTo>
                  <a:lnTo>
                    <a:pt x="395427" y="363232"/>
                  </a:lnTo>
                  <a:lnTo>
                    <a:pt x="397141" y="361772"/>
                  </a:lnTo>
                  <a:lnTo>
                    <a:pt x="399021" y="360375"/>
                  </a:lnTo>
                  <a:lnTo>
                    <a:pt x="400799" y="358698"/>
                  </a:lnTo>
                  <a:close/>
                </a:path>
                <a:path w="436244" h="520064">
                  <a:moveTo>
                    <a:pt x="435952" y="387134"/>
                  </a:moveTo>
                  <a:lnTo>
                    <a:pt x="435406" y="377329"/>
                  </a:lnTo>
                  <a:lnTo>
                    <a:pt x="435406" y="377202"/>
                  </a:lnTo>
                  <a:lnTo>
                    <a:pt x="433539" y="367512"/>
                  </a:lnTo>
                  <a:lnTo>
                    <a:pt x="419392" y="331216"/>
                  </a:lnTo>
                  <a:lnTo>
                    <a:pt x="391883" y="282829"/>
                  </a:lnTo>
                  <a:lnTo>
                    <a:pt x="270967" y="61671"/>
                  </a:lnTo>
                  <a:lnTo>
                    <a:pt x="251206" y="27355"/>
                  </a:lnTo>
                  <a:lnTo>
                    <a:pt x="222504" y="2628"/>
                  </a:lnTo>
                  <a:lnTo>
                    <a:pt x="214845" y="0"/>
                  </a:lnTo>
                  <a:lnTo>
                    <a:pt x="206565" y="165"/>
                  </a:lnTo>
                  <a:lnTo>
                    <a:pt x="199034" y="1828"/>
                  </a:lnTo>
                  <a:lnTo>
                    <a:pt x="191630" y="3886"/>
                  </a:lnTo>
                  <a:lnTo>
                    <a:pt x="189953" y="4724"/>
                  </a:lnTo>
                  <a:lnTo>
                    <a:pt x="184569" y="6769"/>
                  </a:lnTo>
                  <a:lnTo>
                    <a:pt x="181432" y="8356"/>
                  </a:lnTo>
                  <a:lnTo>
                    <a:pt x="178155" y="9880"/>
                  </a:lnTo>
                  <a:lnTo>
                    <a:pt x="158750" y="19329"/>
                  </a:lnTo>
                  <a:lnTo>
                    <a:pt x="120319" y="38582"/>
                  </a:lnTo>
                  <a:lnTo>
                    <a:pt x="81711" y="56705"/>
                  </a:lnTo>
                  <a:lnTo>
                    <a:pt x="62090" y="64757"/>
                  </a:lnTo>
                  <a:lnTo>
                    <a:pt x="52070" y="69024"/>
                  </a:lnTo>
                  <a:lnTo>
                    <a:pt x="18084" y="90589"/>
                  </a:lnTo>
                  <a:lnTo>
                    <a:pt x="127" y="130657"/>
                  </a:lnTo>
                  <a:lnTo>
                    <a:pt x="0" y="131622"/>
                  </a:lnTo>
                  <a:lnTo>
                    <a:pt x="19202" y="185597"/>
                  </a:lnTo>
                  <a:lnTo>
                    <a:pt x="38684" y="222161"/>
                  </a:lnTo>
                  <a:lnTo>
                    <a:pt x="59232" y="257238"/>
                  </a:lnTo>
                  <a:lnTo>
                    <a:pt x="69507" y="274421"/>
                  </a:lnTo>
                  <a:lnTo>
                    <a:pt x="79578" y="291477"/>
                  </a:lnTo>
                  <a:lnTo>
                    <a:pt x="89306" y="308457"/>
                  </a:lnTo>
                  <a:lnTo>
                    <a:pt x="126936" y="377202"/>
                  </a:lnTo>
                  <a:lnTo>
                    <a:pt x="188569" y="489953"/>
                  </a:lnTo>
                  <a:lnTo>
                    <a:pt x="188785" y="490156"/>
                  </a:lnTo>
                  <a:lnTo>
                    <a:pt x="189103" y="490334"/>
                  </a:lnTo>
                  <a:lnTo>
                    <a:pt x="194602" y="492556"/>
                  </a:lnTo>
                  <a:lnTo>
                    <a:pt x="196024" y="488657"/>
                  </a:lnTo>
                  <a:lnTo>
                    <a:pt x="196189" y="486410"/>
                  </a:lnTo>
                  <a:lnTo>
                    <a:pt x="196240" y="486067"/>
                  </a:lnTo>
                  <a:lnTo>
                    <a:pt x="100152" y="310311"/>
                  </a:lnTo>
                  <a:lnTo>
                    <a:pt x="90589" y="293344"/>
                  </a:lnTo>
                  <a:lnTo>
                    <a:pt x="80683" y="276415"/>
                  </a:lnTo>
                  <a:lnTo>
                    <a:pt x="60350" y="242354"/>
                  </a:lnTo>
                  <a:lnTo>
                    <a:pt x="50228" y="225082"/>
                  </a:lnTo>
                  <a:lnTo>
                    <a:pt x="30848" y="189661"/>
                  </a:lnTo>
                  <a:lnTo>
                    <a:pt x="13906" y="152666"/>
                  </a:lnTo>
                  <a:lnTo>
                    <a:pt x="12903" y="149555"/>
                  </a:lnTo>
                  <a:lnTo>
                    <a:pt x="11709" y="146494"/>
                  </a:lnTo>
                  <a:lnTo>
                    <a:pt x="10934" y="143357"/>
                  </a:lnTo>
                  <a:lnTo>
                    <a:pt x="10325" y="140195"/>
                  </a:lnTo>
                  <a:lnTo>
                    <a:pt x="9448" y="137033"/>
                  </a:lnTo>
                  <a:lnTo>
                    <a:pt x="9410" y="133845"/>
                  </a:lnTo>
                  <a:lnTo>
                    <a:pt x="8966" y="130657"/>
                  </a:lnTo>
                  <a:lnTo>
                    <a:pt x="9347" y="127508"/>
                  </a:lnTo>
                  <a:lnTo>
                    <a:pt x="9525" y="124345"/>
                  </a:lnTo>
                  <a:lnTo>
                    <a:pt x="10160" y="121272"/>
                  </a:lnTo>
                  <a:lnTo>
                    <a:pt x="10591" y="118122"/>
                  </a:lnTo>
                  <a:lnTo>
                    <a:pt x="11874" y="115227"/>
                  </a:lnTo>
                  <a:lnTo>
                    <a:pt x="14084" y="109334"/>
                  </a:lnTo>
                  <a:lnTo>
                    <a:pt x="17513" y="103809"/>
                  </a:lnTo>
                  <a:lnTo>
                    <a:pt x="58483" y="75450"/>
                  </a:lnTo>
                  <a:lnTo>
                    <a:pt x="61696" y="74231"/>
                  </a:lnTo>
                  <a:lnTo>
                    <a:pt x="64858" y="72898"/>
                  </a:lnTo>
                  <a:lnTo>
                    <a:pt x="113499" y="51498"/>
                  </a:lnTo>
                  <a:lnTo>
                    <a:pt x="170434" y="23139"/>
                  </a:lnTo>
                  <a:lnTo>
                    <a:pt x="183095" y="16941"/>
                  </a:lnTo>
                  <a:lnTo>
                    <a:pt x="195567" y="11417"/>
                  </a:lnTo>
                  <a:lnTo>
                    <a:pt x="201942" y="9601"/>
                  </a:lnTo>
                  <a:lnTo>
                    <a:pt x="208254" y="9144"/>
                  </a:lnTo>
                  <a:lnTo>
                    <a:pt x="214579" y="8788"/>
                  </a:lnTo>
                  <a:lnTo>
                    <a:pt x="220675" y="10414"/>
                  </a:lnTo>
                  <a:lnTo>
                    <a:pt x="251472" y="44119"/>
                  </a:lnTo>
                  <a:lnTo>
                    <a:pt x="385241" y="288569"/>
                  </a:lnTo>
                  <a:lnTo>
                    <a:pt x="388556" y="294068"/>
                  </a:lnTo>
                  <a:lnTo>
                    <a:pt x="411835" y="335241"/>
                  </a:lnTo>
                  <a:lnTo>
                    <a:pt x="426758" y="377202"/>
                  </a:lnTo>
                  <a:lnTo>
                    <a:pt x="427710" y="388620"/>
                  </a:lnTo>
                  <a:lnTo>
                    <a:pt x="426694" y="393839"/>
                  </a:lnTo>
                  <a:lnTo>
                    <a:pt x="426250" y="396481"/>
                  </a:lnTo>
                  <a:lnTo>
                    <a:pt x="425323" y="398932"/>
                  </a:lnTo>
                  <a:lnTo>
                    <a:pt x="424294" y="401281"/>
                  </a:lnTo>
                  <a:lnTo>
                    <a:pt x="423672" y="402412"/>
                  </a:lnTo>
                  <a:lnTo>
                    <a:pt x="423151" y="403504"/>
                  </a:lnTo>
                  <a:lnTo>
                    <a:pt x="394893" y="429437"/>
                  </a:lnTo>
                  <a:lnTo>
                    <a:pt x="336194" y="458101"/>
                  </a:lnTo>
                  <a:lnTo>
                    <a:pt x="329031" y="461606"/>
                  </a:lnTo>
                  <a:lnTo>
                    <a:pt x="321995" y="465328"/>
                  </a:lnTo>
                  <a:lnTo>
                    <a:pt x="315175" y="469303"/>
                  </a:lnTo>
                  <a:lnTo>
                    <a:pt x="308622" y="473557"/>
                  </a:lnTo>
                  <a:lnTo>
                    <a:pt x="296252" y="481952"/>
                  </a:lnTo>
                  <a:lnTo>
                    <a:pt x="290029" y="486067"/>
                  </a:lnTo>
                  <a:lnTo>
                    <a:pt x="251955" y="506603"/>
                  </a:lnTo>
                  <a:lnTo>
                    <a:pt x="232562" y="510819"/>
                  </a:lnTo>
                  <a:lnTo>
                    <a:pt x="226275" y="510819"/>
                  </a:lnTo>
                  <a:lnTo>
                    <a:pt x="221526" y="509778"/>
                  </a:lnTo>
                  <a:lnTo>
                    <a:pt x="221030" y="509778"/>
                  </a:lnTo>
                  <a:lnTo>
                    <a:pt x="220027" y="509371"/>
                  </a:lnTo>
                  <a:lnTo>
                    <a:pt x="214884" y="508317"/>
                  </a:lnTo>
                  <a:lnTo>
                    <a:pt x="210540" y="505358"/>
                  </a:lnTo>
                  <a:lnTo>
                    <a:pt x="205994" y="502399"/>
                  </a:lnTo>
                  <a:lnTo>
                    <a:pt x="202895" y="498551"/>
                  </a:lnTo>
                  <a:lnTo>
                    <a:pt x="202514" y="498081"/>
                  </a:lnTo>
                  <a:lnTo>
                    <a:pt x="202717" y="498551"/>
                  </a:lnTo>
                  <a:lnTo>
                    <a:pt x="199682" y="495147"/>
                  </a:lnTo>
                  <a:lnTo>
                    <a:pt x="197421" y="491934"/>
                  </a:lnTo>
                  <a:lnTo>
                    <a:pt x="196227" y="491591"/>
                  </a:lnTo>
                  <a:lnTo>
                    <a:pt x="195681" y="491413"/>
                  </a:lnTo>
                  <a:lnTo>
                    <a:pt x="195745" y="493496"/>
                  </a:lnTo>
                  <a:lnTo>
                    <a:pt x="196011" y="494944"/>
                  </a:lnTo>
                  <a:lnTo>
                    <a:pt x="196583" y="496925"/>
                  </a:lnTo>
                  <a:lnTo>
                    <a:pt x="196646" y="497128"/>
                  </a:lnTo>
                  <a:lnTo>
                    <a:pt x="196748" y="497471"/>
                  </a:lnTo>
                  <a:lnTo>
                    <a:pt x="198716" y="501103"/>
                  </a:lnTo>
                  <a:lnTo>
                    <a:pt x="200926" y="505358"/>
                  </a:lnTo>
                  <a:lnTo>
                    <a:pt x="204597" y="509778"/>
                  </a:lnTo>
                  <a:lnTo>
                    <a:pt x="204419" y="509778"/>
                  </a:lnTo>
                  <a:lnTo>
                    <a:pt x="208864" y="512991"/>
                  </a:lnTo>
                  <a:lnTo>
                    <a:pt x="210832" y="514502"/>
                  </a:lnTo>
                  <a:lnTo>
                    <a:pt x="212737" y="515505"/>
                  </a:lnTo>
                  <a:lnTo>
                    <a:pt x="214122" y="516204"/>
                  </a:lnTo>
                  <a:lnTo>
                    <a:pt x="214795" y="516585"/>
                  </a:lnTo>
                  <a:lnTo>
                    <a:pt x="215353" y="516839"/>
                  </a:lnTo>
                  <a:lnTo>
                    <a:pt x="216154" y="517131"/>
                  </a:lnTo>
                  <a:lnTo>
                    <a:pt x="217335" y="517512"/>
                  </a:lnTo>
                  <a:lnTo>
                    <a:pt x="217970" y="517690"/>
                  </a:lnTo>
                  <a:lnTo>
                    <a:pt x="218871" y="518071"/>
                  </a:lnTo>
                  <a:lnTo>
                    <a:pt x="221284" y="518464"/>
                  </a:lnTo>
                  <a:lnTo>
                    <a:pt x="223697" y="519201"/>
                  </a:lnTo>
                  <a:lnTo>
                    <a:pt x="226263" y="519201"/>
                  </a:lnTo>
                  <a:lnTo>
                    <a:pt x="231190" y="519569"/>
                  </a:lnTo>
                  <a:lnTo>
                    <a:pt x="235534" y="519201"/>
                  </a:lnTo>
                  <a:lnTo>
                    <a:pt x="235851" y="519201"/>
                  </a:lnTo>
                  <a:lnTo>
                    <a:pt x="263423" y="510819"/>
                  </a:lnTo>
                  <a:lnTo>
                    <a:pt x="268782" y="508317"/>
                  </a:lnTo>
                  <a:lnTo>
                    <a:pt x="314642" y="479831"/>
                  </a:lnTo>
                  <a:lnTo>
                    <a:pt x="321157" y="475653"/>
                  </a:lnTo>
                  <a:lnTo>
                    <a:pt x="335127" y="468122"/>
                  </a:lnTo>
                  <a:lnTo>
                    <a:pt x="349961" y="461162"/>
                  </a:lnTo>
                  <a:lnTo>
                    <a:pt x="365366" y="454240"/>
                  </a:lnTo>
                  <a:lnTo>
                    <a:pt x="381025" y="446849"/>
                  </a:lnTo>
                  <a:lnTo>
                    <a:pt x="414223" y="426173"/>
                  </a:lnTo>
                  <a:lnTo>
                    <a:pt x="416509" y="423989"/>
                  </a:lnTo>
                  <a:lnTo>
                    <a:pt x="418884" y="421932"/>
                  </a:lnTo>
                  <a:lnTo>
                    <a:pt x="420928" y="419773"/>
                  </a:lnTo>
                  <a:lnTo>
                    <a:pt x="423291" y="417372"/>
                  </a:lnTo>
                  <a:lnTo>
                    <a:pt x="425348" y="414921"/>
                  </a:lnTo>
                  <a:lnTo>
                    <a:pt x="429717" y="409079"/>
                  </a:lnTo>
                  <a:lnTo>
                    <a:pt x="430187" y="408393"/>
                  </a:lnTo>
                  <a:lnTo>
                    <a:pt x="430593" y="407581"/>
                  </a:lnTo>
                  <a:lnTo>
                    <a:pt x="432777" y="403809"/>
                  </a:lnTo>
                  <a:lnTo>
                    <a:pt x="433882" y="400519"/>
                  </a:lnTo>
                  <a:lnTo>
                    <a:pt x="434746" y="397205"/>
                  </a:lnTo>
                  <a:lnTo>
                    <a:pt x="435952" y="387134"/>
                  </a:lnTo>
                  <a:close/>
                </a:path>
              </a:pathLst>
            </a:custGeom>
            <a:solidFill>
              <a:srgbClr val="1330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9">
              <a:extLst>
                <a:ext uri="{FF2B5EF4-FFF2-40B4-BE49-F238E27FC236}">
                  <a16:creationId xmlns:a16="http://schemas.microsoft.com/office/drawing/2014/main" id="{A8B81D6F-806B-7749-5ED9-48D5BBD48D9A}"/>
                </a:ext>
              </a:extLst>
            </p:cNvPr>
            <p:cNvSpPr/>
            <p:nvPr/>
          </p:nvSpPr>
          <p:spPr>
            <a:xfrm>
              <a:off x="848357" y="2190092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0" y="16078"/>
                  </a:moveTo>
                  <a:lnTo>
                    <a:pt x="30848" y="0"/>
                  </a:lnTo>
                </a:path>
              </a:pathLst>
            </a:custGeom>
            <a:ln w="6350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:a16="http://schemas.microsoft.com/office/drawing/2014/main" id="{2560D222-E672-5DFC-1C0A-8479B3B4BD71}"/>
              </a:ext>
            </a:extLst>
          </p:cNvPr>
          <p:cNvSpPr txBox="1"/>
          <p:nvPr/>
        </p:nvSpPr>
        <p:spPr>
          <a:xfrm>
            <a:off x="4418735" y="8632840"/>
            <a:ext cx="2892425" cy="15340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49712"/>
                </a:solidFill>
                <a:latin typeface="Montserrat ExtraBold"/>
                <a:cs typeface="Montserrat ExtraBold"/>
              </a:rPr>
              <a:t>Income</a:t>
            </a:r>
            <a:endParaRPr sz="1200" dirty="0">
              <a:solidFill>
                <a:srgbClr val="F49712"/>
              </a:solidFill>
              <a:latin typeface="Montserrat ExtraBold"/>
              <a:cs typeface="Montserrat ExtraBold"/>
            </a:endParaRPr>
          </a:p>
          <a:p>
            <a:pPr marL="12700" algn="l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Mo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is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18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goes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college.</a:t>
            </a:r>
            <a:endParaRPr sz="1200" dirty="0">
              <a:latin typeface="Montserrat"/>
              <a:cs typeface="Montserrat"/>
            </a:endParaRPr>
          </a:p>
          <a:p>
            <a:pPr marL="12700" marR="5080" algn="l">
              <a:lnSpc>
                <a:spcPct val="109000"/>
              </a:lnSpc>
              <a:spcBef>
                <a:spcPts val="850"/>
              </a:spcBef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He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earns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£7</a:t>
            </a:r>
            <a:r>
              <a:rPr sz="1200" b="1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an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hour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for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working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"/>
                <a:cs typeface="Montserrat"/>
              </a:rPr>
              <a:t>in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sports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shop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at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weekend.</a:t>
            </a:r>
            <a:endParaRPr sz="1200" dirty="0">
              <a:latin typeface="Montserrat"/>
              <a:cs typeface="Montserrat"/>
            </a:endParaRPr>
          </a:p>
          <a:p>
            <a:pPr marL="12700" marR="120650" algn="l">
              <a:lnSpc>
                <a:spcPct val="109000"/>
              </a:lnSpc>
              <a:spcBef>
                <a:spcPts val="850"/>
              </a:spcBef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He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works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eight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hours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week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"/>
                <a:cs typeface="Montserrat"/>
              </a:rPr>
              <a:t>and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earns</a:t>
            </a:r>
            <a:r>
              <a:rPr sz="12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£240</a:t>
            </a:r>
            <a:r>
              <a:rPr sz="1200" b="1" spc="-3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month.</a:t>
            </a:r>
            <a:endParaRPr sz="1200" dirty="0">
              <a:latin typeface="Montserrat"/>
              <a:cs typeface="Montserrat"/>
            </a:endParaRPr>
          </a:p>
        </p:txBody>
      </p:sp>
      <p:pic>
        <p:nvPicPr>
          <p:cNvPr id="3" name="Slide 2">
            <a:hlinkClick r:id="" action="ppaction://media"/>
            <a:extLst>
              <a:ext uri="{FF2B5EF4-FFF2-40B4-BE49-F238E27FC236}">
                <a16:creationId xmlns:a16="http://schemas.microsoft.com/office/drawing/2014/main" id="{6B58760A-D3B6-233E-129E-49B05903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5444" y="8755902"/>
            <a:ext cx="510189" cy="5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hlinkClick r:id="rId2" action="ppaction://hlinksldjump"/>
            <a:extLst>
              <a:ext uri="{FF2B5EF4-FFF2-40B4-BE49-F238E27FC236}">
                <a16:creationId xmlns:a16="http://schemas.microsoft.com/office/drawing/2014/main" id="{611B3D53-D378-777C-F2CA-0A8F47C5DACD}"/>
              </a:ext>
            </a:extLst>
          </p:cNvPr>
          <p:cNvSpPr txBox="1"/>
          <p:nvPr/>
        </p:nvSpPr>
        <p:spPr>
          <a:xfrm>
            <a:off x="582607" y="3958967"/>
            <a:ext cx="6140477" cy="1861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b="1" dirty="0">
                <a:solidFill>
                  <a:srgbClr val="F49712"/>
                </a:solidFill>
                <a:latin typeface="Montserrat ExtraBold"/>
                <a:cs typeface="Montserrat ExtraBold"/>
              </a:rPr>
              <a:t>SECTION</a:t>
            </a:r>
            <a:r>
              <a:rPr b="1" spc="-45" dirty="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lang="en-GB" b="1" spc="-50" dirty="0">
                <a:solidFill>
                  <a:srgbClr val="F49712"/>
                </a:solidFill>
                <a:latin typeface="Montserrat ExtraBold"/>
                <a:cs typeface="Montserrat ExtraBold"/>
              </a:rPr>
              <a:t>4</a:t>
            </a:r>
            <a:endParaRPr dirty="0">
              <a:solidFill>
                <a:srgbClr val="F49712"/>
              </a:solidFill>
              <a:latin typeface="Montserrat ExtraBold"/>
              <a:cs typeface="Montserrat ExtraBold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F49712"/>
                </a:solidFill>
                <a:latin typeface="Montserrat Medium"/>
                <a:cs typeface="Montserrat Medium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4.1  </a:t>
            </a:r>
            <a:r>
              <a:rPr lang="en-GB" i="0" u="none" strike="noStrike" baseline="0" dirty="0">
                <a:solidFill>
                  <a:srgbClr val="F49712"/>
                </a:solidFill>
                <a:latin typeface="Montserrat-Regular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Titles</a:t>
            </a:r>
            <a:endParaRPr lang="en-GB" i="0" u="none" strike="noStrike" baseline="0" dirty="0">
              <a:solidFill>
                <a:srgbClr val="F49712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F49712"/>
                </a:solidFill>
                <a:latin typeface="Montserrat-Regular"/>
                <a:cs typeface="Montserrat Medium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4.2 </a:t>
            </a:r>
            <a:r>
              <a:rPr lang="en-GB" b="0" i="0" u="none" strike="noStrike" baseline="0" dirty="0">
                <a:solidFill>
                  <a:srgbClr val="F49712"/>
                </a:solidFill>
                <a:latin typeface="Montserrat-Regular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your payslip</a:t>
            </a:r>
            <a:endParaRPr lang="en-GB" b="0" i="0" u="none" strike="noStrike" baseline="0" dirty="0">
              <a:solidFill>
                <a:srgbClr val="F49712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F49712"/>
                </a:solidFill>
                <a:latin typeface="Montserrat-Regular"/>
                <a:cs typeface="Montserrat Medium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4.3 </a:t>
            </a:r>
            <a:r>
              <a:rPr lang="en-GB" b="0" i="0" u="none" strike="noStrike" baseline="0" dirty="0">
                <a:solidFill>
                  <a:srgbClr val="F49712"/>
                </a:solidFill>
                <a:latin typeface="Montserrat-Regular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Earning Money</a:t>
            </a:r>
            <a:endParaRPr lang="en-GB" b="0" i="0" u="none" strike="noStrike" baseline="0" dirty="0">
              <a:solidFill>
                <a:srgbClr val="F49712"/>
              </a:solidFill>
              <a:latin typeface="Montserrat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CD167-999E-116F-CB02-BA6AE6E650C1}"/>
              </a:ext>
            </a:extLst>
          </p:cNvPr>
          <p:cNvSpPr txBox="1"/>
          <p:nvPr/>
        </p:nvSpPr>
        <p:spPr>
          <a:xfrm>
            <a:off x="473976" y="3317279"/>
            <a:ext cx="3777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Click below to jump to:</a:t>
            </a:r>
            <a:endParaRPr lang="en-US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EAF3A3-FF60-0C4E-0FB9-A788E45F9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816" y="3393384"/>
            <a:ext cx="272284" cy="272284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B9C22D84-3201-2510-7D1D-472CB6FBC7C4}"/>
              </a:ext>
            </a:extLst>
          </p:cNvPr>
          <p:cNvSpPr txBox="1"/>
          <p:nvPr/>
        </p:nvSpPr>
        <p:spPr>
          <a:xfrm>
            <a:off x="582607" y="630678"/>
            <a:ext cx="6007735" cy="22833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00" b="1" dirty="0">
                <a:solidFill>
                  <a:srgbClr val="F49712"/>
                </a:solidFill>
                <a:latin typeface="Montserrat ExtraBold"/>
                <a:cs typeface="Montserrat ExtraBold"/>
              </a:rPr>
              <a:t>SECTION</a:t>
            </a:r>
            <a:r>
              <a:rPr sz="4800" b="1" spc="-45" dirty="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lang="en-GB" sz="4800" b="1" spc="-50" dirty="0">
                <a:solidFill>
                  <a:srgbClr val="F49712"/>
                </a:solidFill>
                <a:latin typeface="Montserrat ExtraBold"/>
                <a:cs typeface="Montserrat ExtraBold"/>
              </a:rPr>
              <a:t>4</a:t>
            </a:r>
            <a:endParaRPr sz="4800" dirty="0">
              <a:solidFill>
                <a:srgbClr val="F49712"/>
              </a:solidFill>
              <a:latin typeface="Montserrat ExtraBold"/>
              <a:cs typeface="Montserrat Extra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4800" dirty="0">
                <a:solidFill>
                  <a:srgbClr val="F49712"/>
                </a:solidFill>
                <a:latin typeface="Montserrat Medium"/>
                <a:cs typeface="Montserrat Medium"/>
              </a:rPr>
              <a:t>The World 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4800" dirty="0">
                <a:solidFill>
                  <a:srgbClr val="F49712"/>
                </a:solidFill>
                <a:latin typeface="Montserrat Medium"/>
                <a:cs typeface="Montserrat Medium"/>
              </a:rPr>
              <a:t>Of Work</a:t>
            </a:r>
            <a:endParaRPr sz="4800" dirty="0">
              <a:solidFill>
                <a:srgbClr val="F49712"/>
              </a:solidFill>
              <a:latin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7308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24497"/>
              </p:ext>
            </p:extLst>
          </p:nvPr>
        </p:nvGraphicFramePr>
        <p:xfrm>
          <a:off x="648004" y="1823656"/>
          <a:ext cx="6286500" cy="5535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8AD4C"/>
                      </a:solidFill>
                      <a:prstDash val="solid"/>
                    </a:lnL>
                    <a:lnR w="38100">
                      <a:solidFill>
                        <a:srgbClr val="F8AD4C"/>
                      </a:solidFill>
                      <a:prstDash val="solid"/>
                    </a:lnR>
                    <a:lnT w="38100">
                      <a:solidFill>
                        <a:srgbClr val="F8AD4C"/>
                      </a:solidFill>
                      <a:prstDash val="solid"/>
                    </a:lnT>
                    <a:lnB w="38100">
                      <a:solidFill>
                        <a:srgbClr val="F8AD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8AD4C"/>
                      </a:solidFill>
                      <a:prstDash val="solid"/>
                    </a:lnL>
                    <a:lnR w="38100">
                      <a:solidFill>
                        <a:srgbClr val="F8AD4C"/>
                      </a:solidFill>
                      <a:prstDash val="solid"/>
                    </a:lnR>
                    <a:lnT w="38100">
                      <a:solidFill>
                        <a:srgbClr val="F8AD4C"/>
                      </a:solidFill>
                      <a:prstDash val="solid"/>
                    </a:lnT>
                    <a:lnB w="38100">
                      <a:solidFill>
                        <a:srgbClr val="F8AD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8AD4C"/>
                      </a:solidFill>
                      <a:prstDash val="solid"/>
                    </a:lnL>
                    <a:lnR w="38100">
                      <a:solidFill>
                        <a:srgbClr val="F8AD4C"/>
                      </a:solidFill>
                      <a:prstDash val="solid"/>
                    </a:lnR>
                    <a:lnT w="38100">
                      <a:solidFill>
                        <a:srgbClr val="F8AD4C"/>
                      </a:solidFill>
                      <a:prstDash val="solid"/>
                    </a:lnT>
                    <a:lnB w="38100">
                      <a:solidFill>
                        <a:srgbClr val="F8AD4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8AD4C"/>
                      </a:solidFill>
                      <a:prstDash val="solid"/>
                    </a:lnL>
                    <a:lnR w="38100">
                      <a:solidFill>
                        <a:srgbClr val="F8AD4C"/>
                      </a:solidFill>
                      <a:prstDash val="solid"/>
                    </a:lnR>
                    <a:lnT w="38100">
                      <a:solidFill>
                        <a:srgbClr val="F8AD4C"/>
                      </a:solidFill>
                      <a:prstDash val="solid"/>
                    </a:lnT>
                    <a:lnB w="38100">
                      <a:solidFill>
                        <a:srgbClr val="F8AD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8AD4C"/>
                      </a:solidFill>
                      <a:prstDash val="solid"/>
                    </a:lnL>
                    <a:lnR w="38100">
                      <a:solidFill>
                        <a:srgbClr val="F8AD4C"/>
                      </a:solidFill>
                      <a:prstDash val="solid"/>
                    </a:lnR>
                    <a:lnT w="38100">
                      <a:solidFill>
                        <a:srgbClr val="F8AD4C"/>
                      </a:solidFill>
                      <a:prstDash val="solid"/>
                    </a:lnT>
                    <a:lnB w="38100">
                      <a:solidFill>
                        <a:srgbClr val="F8AD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8AD4C"/>
                      </a:solidFill>
                      <a:prstDash val="solid"/>
                    </a:lnL>
                    <a:lnR w="38100">
                      <a:solidFill>
                        <a:srgbClr val="F8AD4C"/>
                      </a:solidFill>
                      <a:prstDash val="solid"/>
                    </a:lnR>
                    <a:lnT w="38100">
                      <a:solidFill>
                        <a:srgbClr val="F8AD4C"/>
                      </a:solidFill>
                      <a:prstDash val="solid"/>
                    </a:lnT>
                    <a:lnB w="38100">
                      <a:solidFill>
                        <a:srgbClr val="F8AD4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8AD4C"/>
                      </a:solidFill>
                      <a:prstDash val="solid"/>
                    </a:lnL>
                    <a:lnR w="38100">
                      <a:solidFill>
                        <a:srgbClr val="F8AD4C"/>
                      </a:solidFill>
                      <a:prstDash val="solid"/>
                    </a:lnR>
                    <a:lnT w="38100">
                      <a:solidFill>
                        <a:srgbClr val="F8AD4C"/>
                      </a:solidFill>
                      <a:prstDash val="solid"/>
                    </a:lnT>
                    <a:lnB w="38100">
                      <a:solidFill>
                        <a:srgbClr val="F8AD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8AD4C"/>
                      </a:solidFill>
                      <a:prstDash val="solid"/>
                    </a:lnL>
                    <a:lnR w="38100">
                      <a:solidFill>
                        <a:srgbClr val="F8AD4C"/>
                      </a:solidFill>
                      <a:prstDash val="solid"/>
                    </a:lnR>
                    <a:lnT w="38100">
                      <a:solidFill>
                        <a:srgbClr val="F8AD4C"/>
                      </a:solidFill>
                      <a:prstDash val="solid"/>
                    </a:lnT>
                    <a:lnB w="38100">
                      <a:solidFill>
                        <a:srgbClr val="F8AD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8AD4C"/>
                      </a:solidFill>
                      <a:prstDash val="solid"/>
                    </a:lnL>
                    <a:lnR w="38100">
                      <a:solidFill>
                        <a:srgbClr val="F8AD4C"/>
                      </a:solidFill>
                      <a:prstDash val="solid"/>
                    </a:lnR>
                    <a:lnT w="38100">
                      <a:solidFill>
                        <a:srgbClr val="F8AD4C"/>
                      </a:solidFill>
                      <a:prstDash val="solid"/>
                    </a:lnT>
                    <a:lnB w="38100">
                      <a:solidFill>
                        <a:srgbClr val="F8AD4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49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4:1</a:t>
            </a:r>
            <a:r>
              <a:rPr sz="1100" b="1" spc="25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65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WORLD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20">
                <a:solidFill>
                  <a:srgbClr val="FFFFFF"/>
                </a:solidFill>
                <a:latin typeface="Montserrat Medium"/>
                <a:cs typeface="Montserrat Medium"/>
              </a:rPr>
              <a:t>WORK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Job</a:t>
            </a:r>
            <a:r>
              <a:rPr spc="-50" dirty="0"/>
              <a:t> </a:t>
            </a:r>
            <a:r>
              <a:rPr spc="-10" dirty="0"/>
              <a:t>Titles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346" y="1848400"/>
            <a:ext cx="2030756" cy="1805367"/>
          </a:xfrm>
          <a:prstGeom prst="rect">
            <a:avLst/>
          </a:prstGeom>
          <a:ln w="28575">
            <a:noFill/>
          </a:ln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5925" y="1823656"/>
            <a:ext cx="2030756" cy="1805889"/>
          </a:xfrm>
          <a:prstGeom prst="rect">
            <a:avLst/>
          </a:prstGeom>
          <a:ln w="28575">
            <a:noFill/>
          </a:ln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0504" y="1832723"/>
            <a:ext cx="2069263" cy="1805367"/>
          </a:xfrm>
          <a:prstGeom prst="rect">
            <a:avLst/>
          </a:prstGeom>
          <a:ln w="28575">
            <a:noFill/>
          </a:ln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483" y="3693206"/>
            <a:ext cx="2048347" cy="1805896"/>
          </a:xfrm>
          <a:prstGeom prst="rect">
            <a:avLst/>
          </a:prstGeom>
          <a:ln w="28575">
            <a:noFill/>
          </a:ln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8695" y="3693206"/>
            <a:ext cx="2048347" cy="1805897"/>
          </a:xfrm>
          <a:prstGeom prst="rect">
            <a:avLst/>
          </a:prstGeom>
          <a:ln w="28575">
            <a:noFill/>
          </a:ln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71297" y="3678685"/>
            <a:ext cx="2063207" cy="1820417"/>
          </a:xfrm>
          <a:prstGeom prst="rect">
            <a:avLst/>
          </a:prstGeom>
          <a:ln w="28575">
            <a:noFill/>
          </a:ln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1346" y="5525268"/>
            <a:ext cx="2048346" cy="1805889"/>
          </a:xfrm>
          <a:prstGeom prst="rect">
            <a:avLst/>
          </a:prstGeom>
          <a:ln w="28575">
            <a:noFill/>
          </a:ln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75924" y="5522581"/>
            <a:ext cx="2030757" cy="1846338"/>
          </a:xfrm>
          <a:prstGeom prst="rect">
            <a:avLst/>
          </a:prstGeom>
          <a:ln w="28575">
            <a:noFill/>
          </a:ln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70505" y="5525269"/>
            <a:ext cx="2030758" cy="1805889"/>
          </a:xfrm>
          <a:prstGeom prst="rect">
            <a:avLst/>
          </a:prstGeom>
          <a:ln w="28575">
            <a:noFill/>
          </a:ln>
        </p:spPr>
      </p:pic>
      <p:sp>
        <p:nvSpPr>
          <p:cNvPr id="16" name="object 16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84945" y="510963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ONE</a:t>
            </a:r>
            <a:r>
              <a:rPr sz="1200" b="1" spc="-55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-</a:t>
            </a:r>
            <a:r>
              <a:rPr sz="1200" spc="-20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ACTIVITY</a:t>
            </a:r>
            <a:r>
              <a:rPr sz="1200" spc="-2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F49712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33379" y="10281574"/>
            <a:ext cx="177800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160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5332" y="10300421"/>
            <a:ext cx="144589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world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work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4022" y="10300421"/>
            <a:ext cx="128651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4:1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55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World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>
            <a:extLst>
              <a:ext uri="{FF2B5EF4-FFF2-40B4-BE49-F238E27FC236}">
                <a16:creationId xmlns:a16="http://schemas.microsoft.com/office/drawing/2014/main" id="{5E31D030-C476-5D80-0EC4-0EB309BD1338}"/>
              </a:ext>
            </a:extLst>
          </p:cNvPr>
          <p:cNvSpPr txBox="1"/>
          <p:nvPr/>
        </p:nvSpPr>
        <p:spPr>
          <a:xfrm>
            <a:off x="6732003" y="10260000"/>
            <a:ext cx="180340" cy="180340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3111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245"/>
              </a:spcBef>
            </a:pPr>
            <a:r>
              <a:rPr sz="700" b="1" spc="-25" dirty="0">
                <a:solidFill>
                  <a:srgbClr val="FFFFFF"/>
                </a:solidFill>
                <a:latin typeface="Montserrat"/>
                <a:cs typeface="Montserrat"/>
              </a:rPr>
              <a:t>163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954AF73B-FFF4-0248-0AD7-64F2A96F6ACB}"/>
              </a:ext>
            </a:extLst>
          </p:cNvPr>
          <p:cNvSpPr txBox="1"/>
          <p:nvPr/>
        </p:nvSpPr>
        <p:spPr>
          <a:xfrm>
            <a:off x="5394022" y="10297983"/>
            <a:ext cx="12865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4:1</a:t>
            </a:r>
            <a:r>
              <a:rPr sz="600" b="1" spc="15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55" dirty="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World</a:t>
            </a:r>
            <a:r>
              <a:rPr sz="600" b="1" spc="-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600" b="1" spc="-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D0A996FA-C080-67F9-47BC-667AC3575B28}"/>
              </a:ext>
            </a:extLst>
          </p:cNvPr>
          <p:cNvSpPr txBox="1"/>
          <p:nvPr/>
        </p:nvSpPr>
        <p:spPr>
          <a:xfrm>
            <a:off x="635332" y="10297983"/>
            <a:ext cx="14458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 dirty="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6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13303C"/>
                </a:solidFill>
                <a:latin typeface="Montserrat"/>
                <a:cs typeface="Montserrat"/>
              </a:rPr>
              <a:t>world</a:t>
            </a:r>
            <a:r>
              <a:rPr sz="6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6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 dirty="0">
                <a:solidFill>
                  <a:srgbClr val="13303C"/>
                </a:solidFill>
                <a:latin typeface="Montserrat"/>
                <a:cs typeface="Montserrat"/>
              </a:rPr>
              <a:t>work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433682BA-3F6A-CF78-E3E0-EB38E245F00B}"/>
              </a:ext>
            </a:extLst>
          </p:cNvPr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4:1</a:t>
            </a:r>
            <a:r>
              <a:rPr sz="1100" b="1" spc="25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65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110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WORLD</a:t>
            </a:r>
            <a:r>
              <a:rPr sz="110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10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ontserrat Medium"/>
                <a:cs typeface="Montserrat Medium"/>
              </a:rPr>
              <a:t>WORK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4DC05A08-7D1E-EE61-1C7E-865C82DCEE92}"/>
              </a:ext>
            </a:extLst>
          </p:cNvPr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2093EE4-DBDA-F5EC-E126-6AF79F8AC673}"/>
              </a:ext>
            </a:extLst>
          </p:cNvPr>
          <p:cNvSpPr txBox="1"/>
          <p:nvPr/>
        </p:nvSpPr>
        <p:spPr>
          <a:xfrm>
            <a:off x="635299" y="1724839"/>
            <a:ext cx="597852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Think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one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or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more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jobs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would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like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do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when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spc="-10" dirty="0">
                <a:solidFill>
                  <a:srgbClr val="13303C"/>
                </a:solidFill>
                <a:latin typeface="Montserrat"/>
                <a:cs typeface="Montserrat"/>
              </a:rPr>
              <a:t>leave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school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or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college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conduct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some</a:t>
            </a:r>
            <a:r>
              <a:rPr sz="14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online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research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help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you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plan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your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"/>
                <a:cs typeface="Montserrat"/>
              </a:rPr>
              <a:t>career</a:t>
            </a:r>
            <a:r>
              <a:rPr sz="14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400" b="1" spc="-10" dirty="0">
                <a:solidFill>
                  <a:srgbClr val="13303C"/>
                </a:solidFill>
                <a:latin typeface="Montserrat"/>
                <a:cs typeface="Montserrat"/>
              </a:rPr>
              <a:t>path.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8AD07CD8-7C5B-5670-68E5-04F6635E2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299" y="1056733"/>
            <a:ext cx="49936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Job</a:t>
            </a:r>
            <a:r>
              <a:rPr spc="-100" dirty="0"/>
              <a:t> </a:t>
            </a:r>
            <a:r>
              <a:rPr dirty="0"/>
              <a:t>Role</a:t>
            </a:r>
            <a:r>
              <a:rPr spc="-100" dirty="0"/>
              <a:t> </a:t>
            </a:r>
            <a:r>
              <a:rPr dirty="0"/>
              <a:t>Research</a:t>
            </a:r>
            <a:r>
              <a:rPr spc="-95" dirty="0"/>
              <a:t> </a:t>
            </a:r>
            <a:r>
              <a:rPr spc="-10" dirty="0"/>
              <a:t>Template</a:t>
            </a:r>
          </a:p>
        </p:txBody>
      </p:sp>
      <p:graphicFrame>
        <p:nvGraphicFramePr>
          <p:cNvPr id="28" name="object 9">
            <a:extLst>
              <a:ext uri="{FF2B5EF4-FFF2-40B4-BE49-F238E27FC236}">
                <a16:creationId xmlns:a16="http://schemas.microsoft.com/office/drawing/2014/main" id="{F2E09B53-F5AC-B433-126E-F100A98AAB8E}"/>
              </a:ext>
            </a:extLst>
          </p:cNvPr>
          <p:cNvGraphicFramePr>
            <a:graphicFrameLocks noGrp="1"/>
          </p:cNvGraphicFramePr>
          <p:nvPr/>
        </p:nvGraphicFramePr>
        <p:xfrm>
          <a:off x="647999" y="2824346"/>
          <a:ext cx="6254750" cy="698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Job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Title</a:t>
                      </a:r>
                      <a:endParaRPr sz="11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FF5EA"/>
                      </a:solidFill>
                      <a:prstDash val="solid"/>
                    </a:lnR>
                    <a:solidFill>
                      <a:srgbClr val="F49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Tasks</a:t>
                      </a:r>
                      <a:endParaRPr sz="11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5EA"/>
                      </a:solidFill>
                      <a:prstDash val="solid"/>
                    </a:lnL>
                    <a:lnR w="12700">
                      <a:solidFill>
                        <a:srgbClr val="FFF5EA"/>
                      </a:solidFill>
                      <a:prstDash val="solid"/>
                    </a:lnR>
                    <a:solidFill>
                      <a:srgbClr val="F49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Skills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needed</a:t>
                      </a:r>
                      <a:endParaRPr sz="11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5EA"/>
                      </a:solidFill>
                      <a:prstDash val="solid"/>
                    </a:lnL>
                    <a:lnR w="12700">
                      <a:solidFill>
                        <a:srgbClr val="FFF5EA"/>
                      </a:solidFill>
                      <a:prstDash val="solid"/>
                    </a:lnR>
                    <a:solidFill>
                      <a:srgbClr val="F4971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244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Qualifications needed</a:t>
                      </a:r>
                      <a:endParaRPr sz="11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5EA"/>
                      </a:solidFill>
                      <a:prstDash val="solid"/>
                    </a:lnL>
                    <a:lnR w="12700">
                      <a:solidFill>
                        <a:srgbClr val="FFF5EA"/>
                      </a:solidFill>
                      <a:prstDash val="solid"/>
                    </a:lnR>
                    <a:solidFill>
                      <a:srgbClr val="F49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Starting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salary</a:t>
                      </a:r>
                      <a:endParaRPr sz="11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5EA"/>
                      </a:solidFill>
                      <a:prstDash val="solid"/>
                    </a:lnL>
                    <a:solidFill>
                      <a:srgbClr val="F497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T w="12700">
                      <a:solidFill>
                        <a:srgbClr val="F49712"/>
                      </a:solidFill>
                      <a:prstDash val="solid"/>
                    </a:lnT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T w="12700">
                      <a:solidFill>
                        <a:srgbClr val="F49712"/>
                      </a:solidFill>
                      <a:prstDash val="solid"/>
                    </a:lnT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T w="12700">
                      <a:solidFill>
                        <a:srgbClr val="F49712"/>
                      </a:solidFill>
                      <a:prstDash val="solid"/>
                    </a:lnT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T w="12700">
                      <a:solidFill>
                        <a:srgbClr val="F49712"/>
                      </a:solidFill>
                      <a:prstDash val="solid"/>
                    </a:lnT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T w="12700">
                      <a:solidFill>
                        <a:srgbClr val="F49712"/>
                      </a:solidFill>
                      <a:prstDash val="solid"/>
                    </a:lnT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T w="12700">
                      <a:solidFill>
                        <a:srgbClr val="F49712"/>
                      </a:solidFill>
                      <a:prstDash val="solid"/>
                    </a:lnT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T w="12700">
                      <a:solidFill>
                        <a:srgbClr val="F49712"/>
                      </a:solidFill>
                      <a:prstDash val="solid"/>
                    </a:lnT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T w="12700">
                      <a:solidFill>
                        <a:srgbClr val="F49712"/>
                      </a:solidFill>
                      <a:prstDash val="solid"/>
                    </a:lnT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T w="12700">
                      <a:solidFill>
                        <a:srgbClr val="F49712"/>
                      </a:solidFill>
                      <a:prstDash val="solid"/>
                    </a:lnT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49712"/>
                      </a:solidFill>
                      <a:prstDash val="solid"/>
                    </a:lnL>
                    <a:lnR w="12700">
                      <a:solidFill>
                        <a:srgbClr val="F49712"/>
                      </a:solidFill>
                      <a:prstDash val="solid"/>
                    </a:lnR>
                    <a:lnT w="12700">
                      <a:solidFill>
                        <a:srgbClr val="F49712"/>
                      </a:solidFill>
                      <a:prstDash val="solid"/>
                    </a:lnT>
                    <a:lnB w="12700">
                      <a:solidFill>
                        <a:srgbClr val="F497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object 10">
            <a:extLst>
              <a:ext uri="{FF2B5EF4-FFF2-40B4-BE49-F238E27FC236}">
                <a16:creationId xmlns:a16="http://schemas.microsoft.com/office/drawing/2014/main" id="{A1409008-73F8-78B3-7C9A-F8130BB2B1CC}"/>
              </a:ext>
            </a:extLst>
          </p:cNvPr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F3263FDF-2229-46C6-C270-D97AF1DD6786}"/>
              </a:ext>
            </a:extLst>
          </p:cNvPr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49712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 dirty="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 dirty="0">
                <a:solidFill>
                  <a:srgbClr val="F49712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 dirty="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dirty="0">
                <a:solidFill>
                  <a:srgbClr val="F49712"/>
                </a:solidFill>
                <a:latin typeface="Montserrat Medium"/>
                <a:cs typeface="Montserrat Medium"/>
              </a:rPr>
              <a:t>-</a:t>
            </a:r>
            <a:r>
              <a:rPr sz="1200" spc="-40" dirty="0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F49712"/>
                </a:solidFill>
                <a:latin typeface="Montserrat Medium"/>
                <a:cs typeface="Montserrat Medium"/>
              </a:rPr>
              <a:t>ACTIVITY</a:t>
            </a:r>
            <a:r>
              <a:rPr sz="1200" spc="-35" dirty="0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F49712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C254DA-273C-12FE-F51A-A2BA702357BC}"/>
              </a:ext>
            </a:extLst>
          </p:cNvPr>
          <p:cNvSpPr txBox="1"/>
          <p:nvPr/>
        </p:nvSpPr>
        <p:spPr>
          <a:xfrm>
            <a:off x="809504" y="3504320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B5A3D-45BB-AAEB-A2E8-70F37A2C1DCC}"/>
              </a:ext>
            </a:extLst>
          </p:cNvPr>
          <p:cNvSpPr txBox="1"/>
          <p:nvPr/>
        </p:nvSpPr>
        <p:spPr>
          <a:xfrm>
            <a:off x="2081227" y="3504320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A4D5A2-6310-D98D-C75D-CAE5DBEF8340}"/>
              </a:ext>
            </a:extLst>
          </p:cNvPr>
          <p:cNvSpPr txBox="1"/>
          <p:nvPr/>
        </p:nvSpPr>
        <p:spPr>
          <a:xfrm>
            <a:off x="3331040" y="3504319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CD38BE-2236-D17C-2DC3-787C2206DD15}"/>
              </a:ext>
            </a:extLst>
          </p:cNvPr>
          <p:cNvSpPr txBox="1"/>
          <p:nvPr/>
        </p:nvSpPr>
        <p:spPr>
          <a:xfrm>
            <a:off x="4602763" y="3504318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E3D8F1-9C16-4DCF-A397-342AE480DE2C}"/>
              </a:ext>
            </a:extLst>
          </p:cNvPr>
          <p:cNvSpPr txBox="1"/>
          <p:nvPr/>
        </p:nvSpPr>
        <p:spPr>
          <a:xfrm>
            <a:off x="5843336" y="3504318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0F3F38-FD42-296F-B22C-544ECDD5ABF4}"/>
              </a:ext>
            </a:extLst>
          </p:cNvPr>
          <p:cNvSpPr txBox="1"/>
          <p:nvPr/>
        </p:nvSpPr>
        <p:spPr>
          <a:xfrm>
            <a:off x="809504" y="5684298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43AB24-8F03-78FE-4EA9-7C8CCAAC160A}"/>
              </a:ext>
            </a:extLst>
          </p:cNvPr>
          <p:cNvSpPr txBox="1"/>
          <p:nvPr/>
        </p:nvSpPr>
        <p:spPr>
          <a:xfrm>
            <a:off x="2081227" y="5684298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F179DC-4382-07CA-0561-9EBDF59F38D4}"/>
              </a:ext>
            </a:extLst>
          </p:cNvPr>
          <p:cNvSpPr txBox="1"/>
          <p:nvPr/>
        </p:nvSpPr>
        <p:spPr>
          <a:xfrm>
            <a:off x="3331040" y="5684297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6FC9F1-2FFC-50D3-F580-EC7E5BDE4C50}"/>
              </a:ext>
            </a:extLst>
          </p:cNvPr>
          <p:cNvSpPr txBox="1"/>
          <p:nvPr/>
        </p:nvSpPr>
        <p:spPr>
          <a:xfrm>
            <a:off x="4602763" y="5684296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8EBCB5-4FFC-E871-B150-AD0B861E11B6}"/>
              </a:ext>
            </a:extLst>
          </p:cNvPr>
          <p:cNvSpPr txBox="1"/>
          <p:nvPr/>
        </p:nvSpPr>
        <p:spPr>
          <a:xfrm>
            <a:off x="5843336" y="5684296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4B24CD-34CD-3965-3F8A-F5EB5504D9F7}"/>
              </a:ext>
            </a:extLst>
          </p:cNvPr>
          <p:cNvSpPr txBox="1"/>
          <p:nvPr/>
        </p:nvSpPr>
        <p:spPr>
          <a:xfrm>
            <a:off x="821699" y="7860916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B43614-853E-D493-087E-8FBB6247BD7E}"/>
              </a:ext>
            </a:extLst>
          </p:cNvPr>
          <p:cNvSpPr txBox="1"/>
          <p:nvPr/>
        </p:nvSpPr>
        <p:spPr>
          <a:xfrm>
            <a:off x="2093422" y="7860916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C6160C-3FB5-7119-A776-96756079AA51}"/>
              </a:ext>
            </a:extLst>
          </p:cNvPr>
          <p:cNvSpPr txBox="1"/>
          <p:nvPr/>
        </p:nvSpPr>
        <p:spPr>
          <a:xfrm>
            <a:off x="3343235" y="7860915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3B103C-86FC-7AEB-85FB-9AFB7CFCA137}"/>
              </a:ext>
            </a:extLst>
          </p:cNvPr>
          <p:cNvSpPr txBox="1"/>
          <p:nvPr/>
        </p:nvSpPr>
        <p:spPr>
          <a:xfrm>
            <a:off x="4614958" y="7860914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F6B3FD-F828-AE0C-C11B-54994E8F513A}"/>
              </a:ext>
            </a:extLst>
          </p:cNvPr>
          <p:cNvSpPr txBox="1"/>
          <p:nvPr/>
        </p:nvSpPr>
        <p:spPr>
          <a:xfrm>
            <a:off x="5855531" y="7860914"/>
            <a:ext cx="888667" cy="1691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950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49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110489" rIns="0" bIns="0" rtlCol="0">
            <a:spAutoFit/>
          </a:bodyPr>
          <a:lstStyle/>
          <a:p>
            <a:pPr marR="33718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4:2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65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WORLD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20">
                <a:solidFill>
                  <a:srgbClr val="FFFFFF"/>
                </a:solidFill>
                <a:latin typeface="Montserrat Medium"/>
                <a:cs typeface="Montserrat Medium"/>
              </a:rPr>
              <a:t>WORK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299" y="1011163"/>
            <a:ext cx="200339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latin typeface="Montserrat" pitchFamily="2" charset="77"/>
                <a:cs typeface="Futura Bold"/>
              </a:rPr>
              <a:t>Payslips</a:t>
            </a:r>
            <a:endParaRPr spc="-10" dirty="0">
              <a:latin typeface="Montserrat" pitchFamily="2" charset="77"/>
              <a:cs typeface="Futura 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8004" y="2855098"/>
            <a:ext cx="6304280" cy="5688330"/>
            <a:chOff x="648004" y="2855098"/>
            <a:chExt cx="6304280" cy="5688330"/>
          </a:xfrm>
        </p:grpSpPr>
        <p:sp>
          <p:nvSpPr>
            <p:cNvPr id="7" name="object 7"/>
            <p:cNvSpPr/>
            <p:nvPr/>
          </p:nvSpPr>
          <p:spPr>
            <a:xfrm>
              <a:off x="648004" y="2855098"/>
              <a:ext cx="6304280" cy="5688330"/>
            </a:xfrm>
            <a:custGeom>
              <a:avLst/>
              <a:gdLst/>
              <a:ahLst/>
              <a:cxnLst/>
              <a:rect l="l" t="t" r="r" b="b"/>
              <a:pathLst>
                <a:path w="6304280" h="5688330">
                  <a:moveTo>
                    <a:pt x="6093663" y="0"/>
                  </a:moveTo>
                  <a:lnTo>
                    <a:pt x="210121" y="0"/>
                  </a:lnTo>
                  <a:lnTo>
                    <a:pt x="161940" y="5549"/>
                  </a:lnTo>
                  <a:lnTo>
                    <a:pt x="117712" y="21355"/>
                  </a:lnTo>
                  <a:lnTo>
                    <a:pt x="78698" y="46159"/>
                  </a:lnTo>
                  <a:lnTo>
                    <a:pt x="46159" y="78698"/>
                  </a:lnTo>
                  <a:lnTo>
                    <a:pt x="21355" y="117712"/>
                  </a:lnTo>
                  <a:lnTo>
                    <a:pt x="5549" y="161940"/>
                  </a:lnTo>
                  <a:lnTo>
                    <a:pt x="0" y="210121"/>
                  </a:lnTo>
                  <a:lnTo>
                    <a:pt x="0" y="5477878"/>
                  </a:lnTo>
                  <a:lnTo>
                    <a:pt x="5549" y="5526055"/>
                  </a:lnTo>
                  <a:lnTo>
                    <a:pt x="21355" y="5570281"/>
                  </a:lnTo>
                  <a:lnTo>
                    <a:pt x="46159" y="5609295"/>
                  </a:lnTo>
                  <a:lnTo>
                    <a:pt x="78698" y="5641836"/>
                  </a:lnTo>
                  <a:lnTo>
                    <a:pt x="117712" y="5666641"/>
                  </a:lnTo>
                  <a:lnTo>
                    <a:pt x="161940" y="5682449"/>
                  </a:lnTo>
                  <a:lnTo>
                    <a:pt x="210121" y="5687999"/>
                  </a:lnTo>
                  <a:lnTo>
                    <a:pt x="6093663" y="5687999"/>
                  </a:lnTo>
                  <a:lnTo>
                    <a:pt x="6141843" y="5682449"/>
                  </a:lnTo>
                  <a:lnTo>
                    <a:pt x="6186071" y="5666641"/>
                  </a:lnTo>
                  <a:lnTo>
                    <a:pt x="6225085" y="5641836"/>
                  </a:lnTo>
                  <a:lnTo>
                    <a:pt x="6257625" y="5609295"/>
                  </a:lnTo>
                  <a:lnTo>
                    <a:pt x="6282428" y="5570281"/>
                  </a:lnTo>
                  <a:lnTo>
                    <a:pt x="6298235" y="5526055"/>
                  </a:lnTo>
                  <a:lnTo>
                    <a:pt x="6303784" y="5477878"/>
                  </a:lnTo>
                  <a:lnTo>
                    <a:pt x="6303784" y="210121"/>
                  </a:lnTo>
                  <a:lnTo>
                    <a:pt x="6298235" y="161940"/>
                  </a:lnTo>
                  <a:lnTo>
                    <a:pt x="6282428" y="117712"/>
                  </a:lnTo>
                  <a:lnTo>
                    <a:pt x="6257625" y="78698"/>
                  </a:lnTo>
                  <a:lnTo>
                    <a:pt x="6225085" y="46159"/>
                  </a:lnTo>
                  <a:lnTo>
                    <a:pt x="6186071" y="21355"/>
                  </a:lnTo>
                  <a:lnTo>
                    <a:pt x="6141843" y="5549"/>
                  </a:lnTo>
                  <a:lnTo>
                    <a:pt x="6093663" y="0"/>
                  </a:lnTo>
                  <a:close/>
                </a:path>
              </a:pathLst>
            </a:custGeom>
            <a:solidFill>
              <a:srgbClr val="FFF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0018" y="3027386"/>
              <a:ext cx="100330" cy="107950"/>
            </a:xfrm>
            <a:custGeom>
              <a:avLst/>
              <a:gdLst/>
              <a:ahLst/>
              <a:cxnLst/>
              <a:rect l="l" t="t" r="r" b="b"/>
              <a:pathLst>
                <a:path w="100330" h="107950">
                  <a:moveTo>
                    <a:pt x="99707" y="0"/>
                  </a:moveTo>
                  <a:lnTo>
                    <a:pt x="64286" y="15447"/>
                  </a:lnTo>
                  <a:lnTo>
                    <a:pt x="34785" y="39608"/>
                  </a:lnTo>
                  <a:lnTo>
                    <a:pt x="12818" y="70869"/>
                  </a:lnTo>
                  <a:lnTo>
                    <a:pt x="0" y="107619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7351" y="3212649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0"/>
                  </a:moveTo>
                  <a:lnTo>
                    <a:pt x="0" y="127685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2486" y="3413648"/>
              <a:ext cx="107950" cy="100330"/>
            </a:xfrm>
            <a:custGeom>
              <a:avLst/>
              <a:gdLst/>
              <a:ahLst/>
              <a:cxnLst/>
              <a:rect l="l" t="t" r="r" b="b"/>
              <a:pathLst>
                <a:path w="107950" h="100329">
                  <a:moveTo>
                    <a:pt x="0" y="0"/>
                  </a:moveTo>
                  <a:lnTo>
                    <a:pt x="15447" y="35421"/>
                  </a:lnTo>
                  <a:lnTo>
                    <a:pt x="39608" y="64922"/>
                  </a:lnTo>
                  <a:lnTo>
                    <a:pt x="70869" y="86889"/>
                  </a:lnTo>
                  <a:lnTo>
                    <a:pt x="107619" y="99707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0492" y="3516023"/>
              <a:ext cx="5771515" cy="0"/>
            </a:xfrm>
            <a:custGeom>
              <a:avLst/>
              <a:gdLst/>
              <a:ahLst/>
              <a:cxnLst/>
              <a:rect l="l" t="t" r="r" b="b"/>
              <a:pathLst>
                <a:path w="5771515">
                  <a:moveTo>
                    <a:pt x="0" y="0"/>
                  </a:moveTo>
                  <a:lnTo>
                    <a:pt x="5771108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60067" y="3403268"/>
              <a:ext cx="100330" cy="107950"/>
            </a:xfrm>
            <a:custGeom>
              <a:avLst/>
              <a:gdLst/>
              <a:ahLst/>
              <a:cxnLst/>
              <a:rect l="l" t="t" r="r" b="b"/>
              <a:pathLst>
                <a:path w="100329" h="107950">
                  <a:moveTo>
                    <a:pt x="0" y="107619"/>
                  </a:moveTo>
                  <a:lnTo>
                    <a:pt x="35421" y="92172"/>
                  </a:lnTo>
                  <a:lnTo>
                    <a:pt x="64922" y="68011"/>
                  </a:lnTo>
                  <a:lnTo>
                    <a:pt x="86889" y="36750"/>
                  </a:lnTo>
                  <a:lnTo>
                    <a:pt x="99707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62443" y="3197941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7685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49689" y="3024920"/>
              <a:ext cx="107950" cy="100330"/>
            </a:xfrm>
            <a:custGeom>
              <a:avLst/>
              <a:gdLst/>
              <a:ahLst/>
              <a:cxnLst/>
              <a:rect l="l" t="t" r="r" b="b"/>
              <a:pathLst>
                <a:path w="107950" h="100330">
                  <a:moveTo>
                    <a:pt x="107619" y="99707"/>
                  </a:moveTo>
                  <a:lnTo>
                    <a:pt x="92172" y="64286"/>
                  </a:lnTo>
                  <a:lnTo>
                    <a:pt x="68011" y="34785"/>
                  </a:lnTo>
                  <a:lnTo>
                    <a:pt x="36750" y="12818"/>
                  </a:ln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8194" y="3022253"/>
              <a:ext cx="5771515" cy="0"/>
            </a:xfrm>
            <a:custGeom>
              <a:avLst/>
              <a:gdLst/>
              <a:ahLst/>
              <a:cxnLst/>
              <a:rect l="l" t="t" r="r" b="b"/>
              <a:pathLst>
                <a:path w="5771515">
                  <a:moveTo>
                    <a:pt x="5771108" y="0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7346" y="3022255"/>
              <a:ext cx="6125210" cy="494030"/>
            </a:xfrm>
            <a:custGeom>
              <a:avLst/>
              <a:gdLst/>
              <a:ahLst/>
              <a:cxnLst/>
              <a:rect l="l" t="t" r="r" b="b"/>
              <a:pathLst>
                <a:path w="6125209" h="494029">
                  <a:moveTo>
                    <a:pt x="1003" y="123278"/>
                  </a:moveTo>
                  <a:lnTo>
                    <a:pt x="342" y="128790"/>
                  </a:lnTo>
                  <a:lnTo>
                    <a:pt x="0" y="134391"/>
                  </a:lnTo>
                  <a:lnTo>
                    <a:pt x="0" y="140080"/>
                  </a:lnTo>
                  <a:lnTo>
                    <a:pt x="0" y="160972"/>
                  </a:lnTo>
                </a:path>
                <a:path w="6125209" h="494029">
                  <a:moveTo>
                    <a:pt x="0" y="332790"/>
                  </a:moveTo>
                  <a:lnTo>
                    <a:pt x="0" y="353682"/>
                  </a:lnTo>
                  <a:lnTo>
                    <a:pt x="0" y="359371"/>
                  </a:lnTo>
                  <a:lnTo>
                    <a:pt x="342" y="364972"/>
                  </a:lnTo>
                  <a:lnTo>
                    <a:pt x="1003" y="370484"/>
                  </a:lnTo>
                </a:path>
                <a:path w="6125209" h="494029">
                  <a:moveTo>
                    <a:pt x="123291" y="492772"/>
                  </a:moveTo>
                  <a:lnTo>
                    <a:pt x="128790" y="493433"/>
                  </a:lnTo>
                  <a:lnTo>
                    <a:pt x="134404" y="493763"/>
                  </a:lnTo>
                  <a:lnTo>
                    <a:pt x="140093" y="493763"/>
                  </a:lnTo>
                  <a:lnTo>
                    <a:pt x="158559" y="493763"/>
                  </a:lnTo>
                </a:path>
                <a:path w="6125209" h="494029">
                  <a:moveTo>
                    <a:pt x="5966536" y="493763"/>
                  </a:moveTo>
                  <a:lnTo>
                    <a:pt x="5985014" y="493763"/>
                  </a:lnTo>
                  <a:lnTo>
                    <a:pt x="5990704" y="493763"/>
                  </a:lnTo>
                  <a:lnTo>
                    <a:pt x="5996305" y="493433"/>
                  </a:lnTo>
                  <a:lnTo>
                    <a:pt x="6001816" y="492772"/>
                  </a:lnTo>
                </a:path>
                <a:path w="6125209" h="494029">
                  <a:moveTo>
                    <a:pt x="6124105" y="370484"/>
                  </a:moveTo>
                  <a:lnTo>
                    <a:pt x="6124752" y="364972"/>
                  </a:lnTo>
                  <a:lnTo>
                    <a:pt x="6125095" y="359371"/>
                  </a:lnTo>
                  <a:lnTo>
                    <a:pt x="6125095" y="353682"/>
                  </a:lnTo>
                  <a:lnTo>
                    <a:pt x="6125095" y="332790"/>
                  </a:lnTo>
                </a:path>
                <a:path w="6125209" h="494029">
                  <a:moveTo>
                    <a:pt x="6125095" y="160972"/>
                  </a:moveTo>
                  <a:lnTo>
                    <a:pt x="6125095" y="140080"/>
                  </a:lnTo>
                  <a:lnTo>
                    <a:pt x="6125095" y="134391"/>
                  </a:lnTo>
                  <a:lnTo>
                    <a:pt x="6124752" y="128790"/>
                  </a:lnTo>
                  <a:lnTo>
                    <a:pt x="6124105" y="123278"/>
                  </a:lnTo>
                </a:path>
                <a:path w="6125209" h="494029">
                  <a:moveTo>
                    <a:pt x="6001816" y="990"/>
                  </a:moveTo>
                  <a:lnTo>
                    <a:pt x="5996305" y="342"/>
                  </a:lnTo>
                  <a:lnTo>
                    <a:pt x="5990704" y="0"/>
                  </a:lnTo>
                  <a:lnTo>
                    <a:pt x="5985014" y="0"/>
                  </a:lnTo>
                  <a:lnTo>
                    <a:pt x="5966536" y="0"/>
                  </a:lnTo>
                </a:path>
                <a:path w="6125209" h="494029">
                  <a:moveTo>
                    <a:pt x="158559" y="0"/>
                  </a:moveTo>
                  <a:lnTo>
                    <a:pt x="140093" y="0"/>
                  </a:lnTo>
                  <a:lnTo>
                    <a:pt x="134404" y="0"/>
                  </a:lnTo>
                  <a:lnTo>
                    <a:pt x="128790" y="342"/>
                  </a:lnTo>
                  <a:lnTo>
                    <a:pt x="123291" y="990"/>
                  </a:lnTo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0872" y="3177799"/>
            <a:ext cx="5274884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Company</a:t>
            </a:r>
            <a:r>
              <a:rPr sz="1200" b="1" spc="-8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name:</a:t>
            </a:r>
            <a:endParaRPr lang="en-GB" sz="1200" b="1" spc="-10" dirty="0">
              <a:solidFill>
                <a:srgbClr val="13303C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Montserrat"/>
              <a:cs typeface="Montserra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30996" y="3601630"/>
            <a:ext cx="6137910" cy="506730"/>
            <a:chOff x="730996" y="3601630"/>
            <a:chExt cx="6137910" cy="506730"/>
          </a:xfrm>
        </p:grpSpPr>
        <p:sp>
          <p:nvSpPr>
            <p:cNvPr id="19" name="object 19"/>
            <p:cNvSpPr/>
            <p:nvPr/>
          </p:nvSpPr>
          <p:spPr>
            <a:xfrm>
              <a:off x="740018" y="3613113"/>
              <a:ext cx="100330" cy="107950"/>
            </a:xfrm>
            <a:custGeom>
              <a:avLst/>
              <a:gdLst/>
              <a:ahLst/>
              <a:cxnLst/>
              <a:rect l="l" t="t" r="r" b="b"/>
              <a:pathLst>
                <a:path w="100330" h="107950">
                  <a:moveTo>
                    <a:pt x="99707" y="0"/>
                  </a:moveTo>
                  <a:lnTo>
                    <a:pt x="64286" y="15447"/>
                  </a:lnTo>
                  <a:lnTo>
                    <a:pt x="34785" y="39608"/>
                  </a:lnTo>
                  <a:lnTo>
                    <a:pt x="12818" y="70869"/>
                  </a:lnTo>
                  <a:lnTo>
                    <a:pt x="0" y="107619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7351" y="3798376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0"/>
                  </a:moveTo>
                  <a:lnTo>
                    <a:pt x="0" y="127685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2486" y="3999375"/>
              <a:ext cx="107950" cy="100330"/>
            </a:xfrm>
            <a:custGeom>
              <a:avLst/>
              <a:gdLst/>
              <a:ahLst/>
              <a:cxnLst/>
              <a:rect l="l" t="t" r="r" b="b"/>
              <a:pathLst>
                <a:path w="107950" h="100329">
                  <a:moveTo>
                    <a:pt x="0" y="0"/>
                  </a:moveTo>
                  <a:lnTo>
                    <a:pt x="15447" y="35421"/>
                  </a:lnTo>
                  <a:lnTo>
                    <a:pt x="39608" y="64922"/>
                  </a:lnTo>
                  <a:lnTo>
                    <a:pt x="70869" y="86889"/>
                  </a:lnTo>
                  <a:lnTo>
                    <a:pt x="107619" y="99707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0492" y="4101749"/>
              <a:ext cx="5771515" cy="0"/>
            </a:xfrm>
            <a:custGeom>
              <a:avLst/>
              <a:gdLst/>
              <a:ahLst/>
              <a:cxnLst/>
              <a:rect l="l" t="t" r="r" b="b"/>
              <a:pathLst>
                <a:path w="5771515">
                  <a:moveTo>
                    <a:pt x="0" y="0"/>
                  </a:moveTo>
                  <a:lnTo>
                    <a:pt x="5771108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60067" y="3988995"/>
              <a:ext cx="100330" cy="107950"/>
            </a:xfrm>
            <a:custGeom>
              <a:avLst/>
              <a:gdLst/>
              <a:ahLst/>
              <a:cxnLst/>
              <a:rect l="l" t="t" r="r" b="b"/>
              <a:pathLst>
                <a:path w="100329" h="107950">
                  <a:moveTo>
                    <a:pt x="0" y="107619"/>
                  </a:moveTo>
                  <a:lnTo>
                    <a:pt x="35421" y="92172"/>
                  </a:lnTo>
                  <a:lnTo>
                    <a:pt x="64922" y="68011"/>
                  </a:lnTo>
                  <a:lnTo>
                    <a:pt x="86889" y="36750"/>
                  </a:lnTo>
                  <a:lnTo>
                    <a:pt x="99707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62443" y="3783668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7685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49689" y="3610647"/>
              <a:ext cx="107950" cy="100330"/>
            </a:xfrm>
            <a:custGeom>
              <a:avLst/>
              <a:gdLst/>
              <a:ahLst/>
              <a:cxnLst/>
              <a:rect l="l" t="t" r="r" b="b"/>
              <a:pathLst>
                <a:path w="107950" h="100329">
                  <a:moveTo>
                    <a:pt x="107619" y="99707"/>
                  </a:moveTo>
                  <a:lnTo>
                    <a:pt x="92172" y="64286"/>
                  </a:lnTo>
                  <a:lnTo>
                    <a:pt x="68011" y="34785"/>
                  </a:lnTo>
                  <a:lnTo>
                    <a:pt x="36750" y="12818"/>
                  </a:ln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8194" y="3607980"/>
              <a:ext cx="5771515" cy="0"/>
            </a:xfrm>
            <a:custGeom>
              <a:avLst/>
              <a:gdLst/>
              <a:ahLst/>
              <a:cxnLst/>
              <a:rect l="l" t="t" r="r" b="b"/>
              <a:pathLst>
                <a:path w="5771515">
                  <a:moveTo>
                    <a:pt x="5771108" y="0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7346" y="3607981"/>
              <a:ext cx="6125210" cy="494030"/>
            </a:xfrm>
            <a:custGeom>
              <a:avLst/>
              <a:gdLst/>
              <a:ahLst/>
              <a:cxnLst/>
              <a:rect l="l" t="t" r="r" b="b"/>
              <a:pathLst>
                <a:path w="6125209" h="494029">
                  <a:moveTo>
                    <a:pt x="1003" y="123278"/>
                  </a:moveTo>
                  <a:lnTo>
                    <a:pt x="342" y="128790"/>
                  </a:lnTo>
                  <a:lnTo>
                    <a:pt x="0" y="134391"/>
                  </a:lnTo>
                  <a:lnTo>
                    <a:pt x="0" y="140080"/>
                  </a:lnTo>
                  <a:lnTo>
                    <a:pt x="0" y="160972"/>
                  </a:lnTo>
                </a:path>
                <a:path w="6125209" h="494029">
                  <a:moveTo>
                    <a:pt x="0" y="332790"/>
                  </a:moveTo>
                  <a:lnTo>
                    <a:pt x="0" y="353682"/>
                  </a:lnTo>
                  <a:lnTo>
                    <a:pt x="0" y="359371"/>
                  </a:lnTo>
                  <a:lnTo>
                    <a:pt x="342" y="364972"/>
                  </a:lnTo>
                  <a:lnTo>
                    <a:pt x="1003" y="370484"/>
                  </a:lnTo>
                </a:path>
                <a:path w="6125209" h="494029">
                  <a:moveTo>
                    <a:pt x="123291" y="492772"/>
                  </a:moveTo>
                  <a:lnTo>
                    <a:pt x="128790" y="493433"/>
                  </a:lnTo>
                  <a:lnTo>
                    <a:pt x="134404" y="493763"/>
                  </a:lnTo>
                  <a:lnTo>
                    <a:pt x="140093" y="493763"/>
                  </a:lnTo>
                  <a:lnTo>
                    <a:pt x="158559" y="493763"/>
                  </a:lnTo>
                </a:path>
                <a:path w="6125209" h="494029">
                  <a:moveTo>
                    <a:pt x="5966536" y="493763"/>
                  </a:moveTo>
                  <a:lnTo>
                    <a:pt x="5985014" y="493763"/>
                  </a:lnTo>
                  <a:lnTo>
                    <a:pt x="5990704" y="493763"/>
                  </a:lnTo>
                  <a:lnTo>
                    <a:pt x="5996305" y="493433"/>
                  </a:lnTo>
                  <a:lnTo>
                    <a:pt x="6001816" y="492772"/>
                  </a:lnTo>
                </a:path>
                <a:path w="6125209" h="494029">
                  <a:moveTo>
                    <a:pt x="6124105" y="370484"/>
                  </a:moveTo>
                  <a:lnTo>
                    <a:pt x="6124752" y="364972"/>
                  </a:lnTo>
                  <a:lnTo>
                    <a:pt x="6125095" y="359371"/>
                  </a:lnTo>
                  <a:lnTo>
                    <a:pt x="6125095" y="353682"/>
                  </a:lnTo>
                  <a:lnTo>
                    <a:pt x="6125095" y="332790"/>
                  </a:lnTo>
                </a:path>
                <a:path w="6125209" h="494029">
                  <a:moveTo>
                    <a:pt x="6125095" y="160972"/>
                  </a:moveTo>
                  <a:lnTo>
                    <a:pt x="6125095" y="140080"/>
                  </a:lnTo>
                  <a:lnTo>
                    <a:pt x="6125095" y="134391"/>
                  </a:lnTo>
                  <a:lnTo>
                    <a:pt x="6124752" y="128790"/>
                  </a:lnTo>
                  <a:lnTo>
                    <a:pt x="6124105" y="123278"/>
                  </a:lnTo>
                </a:path>
                <a:path w="6125209" h="494029">
                  <a:moveTo>
                    <a:pt x="6001816" y="990"/>
                  </a:moveTo>
                  <a:lnTo>
                    <a:pt x="5996305" y="342"/>
                  </a:lnTo>
                  <a:lnTo>
                    <a:pt x="5990704" y="0"/>
                  </a:lnTo>
                  <a:lnTo>
                    <a:pt x="5985014" y="0"/>
                  </a:lnTo>
                  <a:lnTo>
                    <a:pt x="5966536" y="0"/>
                  </a:lnTo>
                </a:path>
                <a:path w="6125209" h="494029">
                  <a:moveTo>
                    <a:pt x="158559" y="0"/>
                  </a:moveTo>
                  <a:lnTo>
                    <a:pt x="140093" y="0"/>
                  </a:lnTo>
                  <a:lnTo>
                    <a:pt x="134404" y="0"/>
                  </a:lnTo>
                  <a:lnTo>
                    <a:pt x="128790" y="342"/>
                  </a:lnTo>
                  <a:lnTo>
                    <a:pt x="123291" y="990"/>
                  </a:lnTo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05672" y="4231646"/>
            <a:ext cx="1986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Payment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method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-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BACS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09771" y="4231778"/>
            <a:ext cx="216598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Payment</a:t>
            </a:r>
            <a:r>
              <a:rPr sz="1150" b="1" spc="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period</a:t>
            </a:r>
            <a:r>
              <a:rPr sz="1150" b="1" spc="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-</a:t>
            </a:r>
            <a:r>
              <a:rPr sz="1150" b="1" spc="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MONTHLY</a:t>
            </a:r>
            <a:endParaRPr sz="1150">
              <a:latin typeface="Montserrat SemiBold"/>
              <a:cs typeface="Montserrat Semi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1223" y="5198723"/>
            <a:ext cx="2346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ANNUAL</a:t>
            </a:r>
            <a:r>
              <a:rPr sz="1400" b="1" spc="-15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GROSS</a:t>
            </a:r>
            <a:r>
              <a:rPr sz="1400" b="1" spc="-10" dirty="0">
                <a:solidFill>
                  <a:srgbClr val="13303C"/>
                </a:solidFill>
                <a:latin typeface="Montserrat ExtraBold"/>
                <a:cs typeface="Montserrat ExtraBold"/>
              </a:rPr>
              <a:t> SALARY</a:t>
            </a:r>
            <a:endParaRPr sz="1400" dirty="0">
              <a:latin typeface="Montserrat ExtraBold"/>
              <a:cs typeface="Montserrat Extra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3586" y="7551856"/>
            <a:ext cx="85598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>
                <a:solidFill>
                  <a:srgbClr val="13303C"/>
                </a:solidFill>
                <a:latin typeface="Montserrat"/>
                <a:cs typeface="Montserrat"/>
              </a:rPr>
              <a:t>Payslip</a:t>
            </a:r>
            <a:r>
              <a:rPr sz="950" b="1" spc="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950" b="1">
                <a:solidFill>
                  <a:srgbClr val="13303C"/>
                </a:solidFill>
                <a:latin typeface="Montserrat"/>
                <a:cs typeface="Montserrat"/>
              </a:rPr>
              <a:t>no</a:t>
            </a:r>
            <a:r>
              <a:rPr sz="950" b="1" spc="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950" b="1" spc="-25">
                <a:solidFill>
                  <a:srgbClr val="13303C"/>
                </a:solidFill>
                <a:latin typeface="Montserrat"/>
                <a:cs typeface="Montserrat"/>
              </a:rPr>
              <a:t>01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08226" y="7551856"/>
            <a:ext cx="33337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-20">
                <a:solidFill>
                  <a:srgbClr val="13303C"/>
                </a:solidFill>
                <a:latin typeface="Montserrat"/>
                <a:cs typeface="Montserrat"/>
              </a:rPr>
              <a:t>Date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39837" y="7551856"/>
            <a:ext cx="82232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-10">
                <a:solidFill>
                  <a:srgbClr val="13303C"/>
                </a:solidFill>
                <a:latin typeface="Montserrat"/>
                <a:cs typeface="Montserrat"/>
              </a:rPr>
              <a:t>Department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3714" y="7425835"/>
            <a:ext cx="6097905" cy="405130"/>
            <a:chOff x="753714" y="7425835"/>
            <a:chExt cx="6097905" cy="405130"/>
          </a:xfrm>
        </p:grpSpPr>
        <p:sp>
          <p:nvSpPr>
            <p:cNvPr id="35" name="object 35"/>
            <p:cNvSpPr/>
            <p:nvPr/>
          </p:nvSpPr>
          <p:spPr>
            <a:xfrm>
              <a:off x="763623" y="7439017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69" h="71120">
                  <a:moveTo>
                    <a:pt x="64160" y="0"/>
                  </a:moveTo>
                  <a:lnTo>
                    <a:pt x="42162" y="11520"/>
                  </a:lnTo>
                  <a:lnTo>
                    <a:pt x="23622" y="27714"/>
                  </a:lnTo>
                  <a:lnTo>
                    <a:pt x="9310" y="47809"/>
                  </a:lnTo>
                  <a:lnTo>
                    <a:pt x="0" y="71031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0067" y="7579690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0"/>
                  </a:moveTo>
                  <a:lnTo>
                    <a:pt x="0" y="109321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6898" y="7756709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19" h="64770">
                  <a:moveTo>
                    <a:pt x="0" y="0"/>
                  </a:moveTo>
                  <a:lnTo>
                    <a:pt x="11520" y="21992"/>
                  </a:lnTo>
                  <a:lnTo>
                    <a:pt x="27714" y="40533"/>
                  </a:lnTo>
                  <a:lnTo>
                    <a:pt x="47809" y="54847"/>
                  </a:lnTo>
                  <a:lnTo>
                    <a:pt x="71031" y="6416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8420" y="7824425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>
                  <a:moveTo>
                    <a:pt x="0" y="0"/>
                  </a:moveTo>
                  <a:lnTo>
                    <a:pt x="5800521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77215" y="7746562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70" h="71120">
                  <a:moveTo>
                    <a:pt x="0" y="71031"/>
                  </a:moveTo>
                  <a:lnTo>
                    <a:pt x="21997" y="59511"/>
                  </a:lnTo>
                  <a:lnTo>
                    <a:pt x="40538" y="43316"/>
                  </a:lnTo>
                  <a:lnTo>
                    <a:pt x="54849" y="23221"/>
                  </a:lnTo>
                  <a:lnTo>
                    <a:pt x="6416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44931" y="7567610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109308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67069" y="7435746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20" h="64770">
                  <a:moveTo>
                    <a:pt x="71031" y="64160"/>
                  </a:moveTo>
                  <a:lnTo>
                    <a:pt x="59511" y="42162"/>
                  </a:lnTo>
                  <a:lnTo>
                    <a:pt x="43316" y="23622"/>
                  </a:lnTo>
                  <a:lnTo>
                    <a:pt x="23221" y="9310"/>
                  </a:ln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6056" y="7432190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>
                  <a:moveTo>
                    <a:pt x="5800521" y="0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0064" y="7432185"/>
              <a:ext cx="6085205" cy="392430"/>
            </a:xfrm>
            <a:custGeom>
              <a:avLst/>
              <a:gdLst/>
              <a:ahLst/>
              <a:cxnLst/>
              <a:rect l="l" t="t" r="r" b="b"/>
              <a:pathLst>
                <a:path w="6085205" h="392429">
                  <a:moveTo>
                    <a:pt x="1333" y="88290"/>
                  </a:moveTo>
                  <a:lnTo>
                    <a:pt x="457" y="93751"/>
                  </a:lnTo>
                  <a:lnTo>
                    <a:pt x="0" y="99364"/>
                  </a:lnTo>
                  <a:lnTo>
                    <a:pt x="0" y="105067"/>
                  </a:lnTo>
                  <a:lnTo>
                    <a:pt x="0" y="123329"/>
                  </a:lnTo>
                </a:path>
                <a:path w="6085205" h="392429">
                  <a:moveTo>
                    <a:pt x="0" y="268909"/>
                  </a:moveTo>
                  <a:lnTo>
                    <a:pt x="0" y="287172"/>
                  </a:lnTo>
                  <a:lnTo>
                    <a:pt x="0" y="292887"/>
                  </a:lnTo>
                  <a:lnTo>
                    <a:pt x="457" y="298488"/>
                  </a:lnTo>
                  <a:lnTo>
                    <a:pt x="1333" y="303949"/>
                  </a:lnTo>
                </a:path>
                <a:path w="6085205" h="392429">
                  <a:moveTo>
                    <a:pt x="88290" y="390905"/>
                  </a:moveTo>
                  <a:lnTo>
                    <a:pt x="93751" y="391782"/>
                  </a:lnTo>
                  <a:lnTo>
                    <a:pt x="99352" y="392239"/>
                  </a:lnTo>
                  <a:lnTo>
                    <a:pt x="105067" y="392239"/>
                  </a:lnTo>
                  <a:lnTo>
                    <a:pt x="123609" y="392239"/>
                  </a:lnTo>
                </a:path>
                <a:path w="6085205" h="392429">
                  <a:moveTo>
                    <a:pt x="5961253" y="392239"/>
                  </a:moveTo>
                  <a:lnTo>
                    <a:pt x="5979807" y="392239"/>
                  </a:lnTo>
                  <a:lnTo>
                    <a:pt x="5985510" y="392239"/>
                  </a:lnTo>
                  <a:lnTo>
                    <a:pt x="5991110" y="391782"/>
                  </a:lnTo>
                  <a:lnTo>
                    <a:pt x="5996571" y="390905"/>
                  </a:lnTo>
                </a:path>
                <a:path w="6085205" h="392429">
                  <a:moveTo>
                    <a:pt x="6083541" y="303949"/>
                  </a:moveTo>
                  <a:lnTo>
                    <a:pt x="6084417" y="298488"/>
                  </a:lnTo>
                  <a:lnTo>
                    <a:pt x="6084862" y="292887"/>
                  </a:lnTo>
                  <a:lnTo>
                    <a:pt x="6084862" y="287172"/>
                  </a:lnTo>
                  <a:lnTo>
                    <a:pt x="6084862" y="268909"/>
                  </a:lnTo>
                </a:path>
                <a:path w="6085205" h="392429">
                  <a:moveTo>
                    <a:pt x="6084862" y="123329"/>
                  </a:moveTo>
                  <a:lnTo>
                    <a:pt x="6084862" y="105067"/>
                  </a:lnTo>
                  <a:lnTo>
                    <a:pt x="6084862" y="99364"/>
                  </a:lnTo>
                  <a:lnTo>
                    <a:pt x="6084417" y="93751"/>
                  </a:lnTo>
                  <a:lnTo>
                    <a:pt x="6083541" y="88290"/>
                  </a:lnTo>
                </a:path>
                <a:path w="6085205" h="392429">
                  <a:moveTo>
                    <a:pt x="5996571" y="1333"/>
                  </a:moveTo>
                  <a:lnTo>
                    <a:pt x="5991110" y="457"/>
                  </a:lnTo>
                  <a:lnTo>
                    <a:pt x="5985510" y="0"/>
                  </a:lnTo>
                  <a:lnTo>
                    <a:pt x="5979807" y="0"/>
                  </a:lnTo>
                  <a:lnTo>
                    <a:pt x="5961253" y="0"/>
                  </a:lnTo>
                </a:path>
                <a:path w="6085205" h="392429">
                  <a:moveTo>
                    <a:pt x="123609" y="0"/>
                  </a:moveTo>
                  <a:lnTo>
                    <a:pt x="105067" y="0"/>
                  </a:lnTo>
                  <a:lnTo>
                    <a:pt x="99352" y="0"/>
                  </a:lnTo>
                  <a:lnTo>
                    <a:pt x="93751" y="457"/>
                  </a:lnTo>
                  <a:lnTo>
                    <a:pt x="88290" y="1333"/>
                  </a:lnTo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23586" y="8052754"/>
            <a:ext cx="12725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>
                <a:solidFill>
                  <a:srgbClr val="13303C"/>
                </a:solidFill>
                <a:latin typeface="Montserrat"/>
                <a:cs typeface="Montserrat"/>
              </a:rPr>
              <a:t>Net</a:t>
            </a:r>
            <a:r>
              <a:rPr sz="950" b="1" spc="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950" b="1">
                <a:solidFill>
                  <a:srgbClr val="13303C"/>
                </a:solidFill>
                <a:latin typeface="Montserrat"/>
                <a:cs typeface="Montserrat"/>
              </a:rPr>
              <a:t>pay</a:t>
            </a:r>
            <a:r>
              <a:rPr sz="950" b="1" spc="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950" b="1">
                <a:solidFill>
                  <a:srgbClr val="13303C"/>
                </a:solidFill>
                <a:latin typeface="Montserrat"/>
                <a:cs typeface="Montserrat"/>
              </a:rPr>
              <a:t>this</a:t>
            </a:r>
            <a:r>
              <a:rPr sz="950" b="1" spc="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950" b="1" spc="-20">
                <a:solidFill>
                  <a:srgbClr val="13303C"/>
                </a:solidFill>
                <a:latin typeface="Montserrat"/>
                <a:cs typeface="Montserrat"/>
              </a:rPr>
              <a:t>month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53714" y="7926735"/>
            <a:ext cx="6097905" cy="405130"/>
            <a:chOff x="753714" y="7926735"/>
            <a:chExt cx="6097905" cy="405130"/>
          </a:xfrm>
        </p:grpSpPr>
        <p:sp>
          <p:nvSpPr>
            <p:cNvPr id="46" name="object 46"/>
            <p:cNvSpPr/>
            <p:nvPr/>
          </p:nvSpPr>
          <p:spPr>
            <a:xfrm>
              <a:off x="763623" y="7939916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69" h="71120">
                  <a:moveTo>
                    <a:pt x="64160" y="0"/>
                  </a:moveTo>
                  <a:lnTo>
                    <a:pt x="42162" y="11520"/>
                  </a:lnTo>
                  <a:lnTo>
                    <a:pt x="23622" y="27714"/>
                  </a:lnTo>
                  <a:lnTo>
                    <a:pt x="9310" y="47809"/>
                  </a:lnTo>
                  <a:lnTo>
                    <a:pt x="0" y="71031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0067" y="8080590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0"/>
                  </a:moveTo>
                  <a:lnTo>
                    <a:pt x="0" y="109321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6898" y="8257608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19" h="64770">
                  <a:moveTo>
                    <a:pt x="0" y="0"/>
                  </a:moveTo>
                  <a:lnTo>
                    <a:pt x="11520" y="21992"/>
                  </a:lnTo>
                  <a:lnTo>
                    <a:pt x="27714" y="40533"/>
                  </a:lnTo>
                  <a:lnTo>
                    <a:pt x="47809" y="54847"/>
                  </a:lnTo>
                  <a:lnTo>
                    <a:pt x="71031" y="6416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08420" y="8325326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>
                  <a:moveTo>
                    <a:pt x="0" y="0"/>
                  </a:moveTo>
                  <a:lnTo>
                    <a:pt x="5800521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777215" y="8247461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70" h="71120">
                  <a:moveTo>
                    <a:pt x="0" y="71031"/>
                  </a:moveTo>
                  <a:lnTo>
                    <a:pt x="21997" y="59511"/>
                  </a:lnTo>
                  <a:lnTo>
                    <a:pt x="40538" y="43316"/>
                  </a:lnTo>
                  <a:lnTo>
                    <a:pt x="54849" y="23221"/>
                  </a:lnTo>
                  <a:lnTo>
                    <a:pt x="6416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44931" y="8068509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109308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67069" y="7936645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20" h="64770">
                  <a:moveTo>
                    <a:pt x="71031" y="64160"/>
                  </a:moveTo>
                  <a:lnTo>
                    <a:pt x="59511" y="42162"/>
                  </a:lnTo>
                  <a:lnTo>
                    <a:pt x="43316" y="23622"/>
                  </a:lnTo>
                  <a:lnTo>
                    <a:pt x="23221" y="9310"/>
                  </a:ln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6056" y="7933089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>
                  <a:moveTo>
                    <a:pt x="5800521" y="0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0064" y="7933085"/>
              <a:ext cx="6085205" cy="392430"/>
            </a:xfrm>
            <a:custGeom>
              <a:avLst/>
              <a:gdLst/>
              <a:ahLst/>
              <a:cxnLst/>
              <a:rect l="l" t="t" r="r" b="b"/>
              <a:pathLst>
                <a:path w="6085205" h="392429">
                  <a:moveTo>
                    <a:pt x="1333" y="88290"/>
                  </a:moveTo>
                  <a:lnTo>
                    <a:pt x="457" y="93751"/>
                  </a:lnTo>
                  <a:lnTo>
                    <a:pt x="0" y="99364"/>
                  </a:lnTo>
                  <a:lnTo>
                    <a:pt x="0" y="105067"/>
                  </a:lnTo>
                  <a:lnTo>
                    <a:pt x="0" y="123329"/>
                  </a:lnTo>
                </a:path>
                <a:path w="6085205" h="392429">
                  <a:moveTo>
                    <a:pt x="0" y="268909"/>
                  </a:moveTo>
                  <a:lnTo>
                    <a:pt x="0" y="287172"/>
                  </a:lnTo>
                  <a:lnTo>
                    <a:pt x="0" y="292887"/>
                  </a:lnTo>
                  <a:lnTo>
                    <a:pt x="457" y="298488"/>
                  </a:lnTo>
                  <a:lnTo>
                    <a:pt x="1333" y="303949"/>
                  </a:lnTo>
                </a:path>
                <a:path w="6085205" h="392429">
                  <a:moveTo>
                    <a:pt x="88290" y="390905"/>
                  </a:moveTo>
                  <a:lnTo>
                    <a:pt x="93751" y="391782"/>
                  </a:lnTo>
                  <a:lnTo>
                    <a:pt x="99352" y="392239"/>
                  </a:lnTo>
                  <a:lnTo>
                    <a:pt x="105067" y="392239"/>
                  </a:lnTo>
                  <a:lnTo>
                    <a:pt x="123609" y="392239"/>
                  </a:lnTo>
                </a:path>
                <a:path w="6085205" h="392429">
                  <a:moveTo>
                    <a:pt x="5961253" y="392239"/>
                  </a:moveTo>
                  <a:lnTo>
                    <a:pt x="5979807" y="392239"/>
                  </a:lnTo>
                  <a:lnTo>
                    <a:pt x="5985510" y="392239"/>
                  </a:lnTo>
                  <a:lnTo>
                    <a:pt x="5991110" y="391782"/>
                  </a:lnTo>
                  <a:lnTo>
                    <a:pt x="5996571" y="390905"/>
                  </a:lnTo>
                </a:path>
                <a:path w="6085205" h="392429">
                  <a:moveTo>
                    <a:pt x="6083541" y="303949"/>
                  </a:moveTo>
                  <a:lnTo>
                    <a:pt x="6084417" y="298488"/>
                  </a:lnTo>
                  <a:lnTo>
                    <a:pt x="6084862" y="292887"/>
                  </a:lnTo>
                  <a:lnTo>
                    <a:pt x="6084862" y="287172"/>
                  </a:lnTo>
                  <a:lnTo>
                    <a:pt x="6084862" y="268909"/>
                  </a:lnTo>
                </a:path>
                <a:path w="6085205" h="392429">
                  <a:moveTo>
                    <a:pt x="6084862" y="123329"/>
                  </a:moveTo>
                  <a:lnTo>
                    <a:pt x="6084862" y="105067"/>
                  </a:lnTo>
                  <a:lnTo>
                    <a:pt x="6084862" y="99364"/>
                  </a:lnTo>
                  <a:lnTo>
                    <a:pt x="6084417" y="93751"/>
                  </a:lnTo>
                  <a:lnTo>
                    <a:pt x="6083541" y="88290"/>
                  </a:lnTo>
                </a:path>
                <a:path w="6085205" h="392429">
                  <a:moveTo>
                    <a:pt x="5996571" y="1333"/>
                  </a:moveTo>
                  <a:lnTo>
                    <a:pt x="5991110" y="457"/>
                  </a:lnTo>
                  <a:lnTo>
                    <a:pt x="5985510" y="0"/>
                  </a:lnTo>
                  <a:lnTo>
                    <a:pt x="5979807" y="0"/>
                  </a:lnTo>
                  <a:lnTo>
                    <a:pt x="5961253" y="0"/>
                  </a:lnTo>
                </a:path>
                <a:path w="6085205" h="392429">
                  <a:moveTo>
                    <a:pt x="123609" y="0"/>
                  </a:moveTo>
                  <a:lnTo>
                    <a:pt x="105067" y="0"/>
                  </a:lnTo>
                  <a:lnTo>
                    <a:pt x="99352" y="0"/>
                  </a:lnTo>
                  <a:lnTo>
                    <a:pt x="93751" y="457"/>
                  </a:lnTo>
                  <a:lnTo>
                    <a:pt x="88290" y="1333"/>
                  </a:lnTo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54421" y="5667208"/>
            <a:ext cx="7670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PAYMENTS</a:t>
            </a:r>
            <a:endParaRPr sz="1000">
              <a:latin typeface="Montserrat ExtraBold"/>
              <a:cs typeface="Montserrat Extra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9021" y="6124408"/>
            <a:ext cx="275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2565" algn="l"/>
              </a:tabLst>
            </a:pPr>
            <a:r>
              <a:rPr sz="1000" b="1">
                <a:solidFill>
                  <a:srgbClr val="13303C"/>
                </a:solidFill>
                <a:latin typeface="Montserrat SemiBold"/>
                <a:cs typeface="Montserrat SemiBold"/>
              </a:rPr>
              <a:t>Basic salary</a:t>
            </a:r>
            <a:r>
              <a:rPr sz="1000" b="1" spc="1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000" b="1" u="sng">
                <a:solidFill>
                  <a:srgbClr val="13303C"/>
                </a:solidFill>
                <a:uFill>
                  <a:solidFill>
                    <a:srgbClr val="122F3B"/>
                  </a:solidFill>
                </a:uFill>
                <a:latin typeface="Montserrat SemiBold"/>
                <a:cs typeface="Montserrat SemiBold"/>
              </a:rPr>
              <a:t>	</a:t>
            </a:r>
            <a:endParaRPr sz="1000">
              <a:latin typeface="Montserrat SemiBold"/>
              <a:cs typeface="Montserrat SemiBold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57019" y="5599272"/>
            <a:ext cx="3011805" cy="1516380"/>
            <a:chOff x="757019" y="5599272"/>
            <a:chExt cx="3011805" cy="1516380"/>
          </a:xfrm>
        </p:grpSpPr>
        <p:sp>
          <p:nvSpPr>
            <p:cNvPr id="58" name="object 58"/>
            <p:cNvSpPr/>
            <p:nvPr/>
          </p:nvSpPr>
          <p:spPr>
            <a:xfrm>
              <a:off x="767030" y="5612648"/>
              <a:ext cx="66040" cy="73025"/>
            </a:xfrm>
            <a:custGeom>
              <a:avLst/>
              <a:gdLst/>
              <a:ahLst/>
              <a:cxnLst/>
              <a:rect l="l" t="t" r="r" b="b"/>
              <a:pathLst>
                <a:path w="66040" h="73025">
                  <a:moveTo>
                    <a:pt x="65951" y="0"/>
                  </a:moveTo>
                  <a:lnTo>
                    <a:pt x="43337" y="11840"/>
                  </a:lnTo>
                  <a:lnTo>
                    <a:pt x="24279" y="28486"/>
                  </a:lnTo>
                  <a:lnTo>
                    <a:pt x="9569" y="49141"/>
                  </a:lnTo>
                  <a:lnTo>
                    <a:pt x="0" y="73012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3371" y="5758722"/>
              <a:ext cx="0" cy="1210310"/>
            </a:xfrm>
            <a:custGeom>
              <a:avLst/>
              <a:gdLst/>
              <a:ahLst/>
              <a:cxnLst/>
              <a:rect l="l" t="t" r="r" b="b"/>
              <a:pathLst>
                <a:path h="1210309">
                  <a:moveTo>
                    <a:pt x="0" y="0"/>
                  </a:moveTo>
                  <a:lnTo>
                    <a:pt x="0" y="1210106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70394" y="7039401"/>
              <a:ext cx="73025" cy="66040"/>
            </a:xfrm>
            <a:custGeom>
              <a:avLst/>
              <a:gdLst/>
              <a:ahLst/>
              <a:cxnLst/>
              <a:rect l="l" t="t" r="r" b="b"/>
              <a:pathLst>
                <a:path w="73025" h="66040">
                  <a:moveTo>
                    <a:pt x="0" y="0"/>
                  </a:moveTo>
                  <a:lnTo>
                    <a:pt x="11840" y="22613"/>
                  </a:lnTo>
                  <a:lnTo>
                    <a:pt x="28486" y="41671"/>
                  </a:lnTo>
                  <a:lnTo>
                    <a:pt x="49141" y="56382"/>
                  </a:lnTo>
                  <a:lnTo>
                    <a:pt x="73012" y="65951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15631" y="7109015"/>
              <a:ext cx="2707005" cy="0"/>
            </a:xfrm>
            <a:custGeom>
              <a:avLst/>
              <a:gdLst/>
              <a:ahLst/>
              <a:cxnLst/>
              <a:rect l="l" t="t" r="r" b="b"/>
              <a:pathLst>
                <a:path w="2707004">
                  <a:moveTo>
                    <a:pt x="0" y="0"/>
                  </a:moveTo>
                  <a:lnTo>
                    <a:pt x="2706916" y="0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92563" y="7028964"/>
              <a:ext cx="66040" cy="73025"/>
            </a:xfrm>
            <a:custGeom>
              <a:avLst/>
              <a:gdLst/>
              <a:ahLst/>
              <a:cxnLst/>
              <a:rect l="l" t="t" r="r" b="b"/>
              <a:pathLst>
                <a:path w="66039" h="73025">
                  <a:moveTo>
                    <a:pt x="0" y="73025"/>
                  </a:moveTo>
                  <a:lnTo>
                    <a:pt x="22613" y="61184"/>
                  </a:lnTo>
                  <a:lnTo>
                    <a:pt x="41671" y="44537"/>
                  </a:lnTo>
                  <a:lnTo>
                    <a:pt x="56382" y="23877"/>
                  </a:lnTo>
                  <a:lnTo>
                    <a:pt x="65951" y="0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62171" y="5745801"/>
              <a:ext cx="0" cy="1210310"/>
            </a:xfrm>
            <a:custGeom>
              <a:avLst/>
              <a:gdLst/>
              <a:ahLst/>
              <a:cxnLst/>
              <a:rect l="l" t="t" r="r" b="b"/>
              <a:pathLst>
                <a:path h="1210309">
                  <a:moveTo>
                    <a:pt x="0" y="1210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82137" y="5609278"/>
              <a:ext cx="73025" cy="66040"/>
            </a:xfrm>
            <a:custGeom>
              <a:avLst/>
              <a:gdLst/>
              <a:ahLst/>
              <a:cxnLst/>
              <a:rect l="l" t="t" r="r" b="b"/>
              <a:pathLst>
                <a:path w="73025" h="66039">
                  <a:moveTo>
                    <a:pt x="73012" y="65951"/>
                  </a:moveTo>
                  <a:lnTo>
                    <a:pt x="61171" y="43344"/>
                  </a:lnTo>
                  <a:lnTo>
                    <a:pt x="44526" y="24288"/>
                  </a:lnTo>
                  <a:lnTo>
                    <a:pt x="23870" y="957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2996" y="5605622"/>
              <a:ext cx="2707005" cy="0"/>
            </a:xfrm>
            <a:custGeom>
              <a:avLst/>
              <a:gdLst/>
              <a:ahLst/>
              <a:cxnLst/>
              <a:rect l="l" t="t" r="r" b="b"/>
              <a:pathLst>
                <a:path w="2707004">
                  <a:moveTo>
                    <a:pt x="270691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3369" y="5605627"/>
              <a:ext cx="2999105" cy="1503680"/>
            </a:xfrm>
            <a:custGeom>
              <a:avLst/>
              <a:gdLst/>
              <a:ahLst/>
              <a:cxnLst/>
              <a:rect l="l" t="t" r="r" b="b"/>
              <a:pathLst>
                <a:path w="2999104" h="1503679">
                  <a:moveTo>
                    <a:pt x="1371" y="90754"/>
                  </a:moveTo>
                  <a:lnTo>
                    <a:pt x="469" y="96367"/>
                  </a:lnTo>
                  <a:lnTo>
                    <a:pt x="0" y="102133"/>
                  </a:lnTo>
                  <a:lnTo>
                    <a:pt x="0" y="107988"/>
                  </a:lnTo>
                  <a:lnTo>
                    <a:pt x="0" y="127266"/>
                  </a:lnTo>
                </a:path>
                <a:path w="2999104" h="1503679">
                  <a:moveTo>
                    <a:pt x="0" y="1376108"/>
                  </a:moveTo>
                  <a:lnTo>
                    <a:pt x="0" y="1395387"/>
                  </a:lnTo>
                  <a:lnTo>
                    <a:pt x="0" y="1401254"/>
                  </a:lnTo>
                  <a:lnTo>
                    <a:pt x="469" y="1407020"/>
                  </a:lnTo>
                  <a:lnTo>
                    <a:pt x="1371" y="1412621"/>
                  </a:lnTo>
                </a:path>
                <a:path w="2999104" h="1503679">
                  <a:moveTo>
                    <a:pt x="90766" y="1502016"/>
                  </a:moveTo>
                  <a:lnTo>
                    <a:pt x="96380" y="1502918"/>
                  </a:lnTo>
                  <a:lnTo>
                    <a:pt x="102133" y="1503387"/>
                  </a:lnTo>
                  <a:lnTo>
                    <a:pt x="108000" y="1503387"/>
                  </a:lnTo>
                  <a:lnTo>
                    <a:pt x="126987" y="1503387"/>
                  </a:lnTo>
                </a:path>
                <a:path w="2999104" h="1503679">
                  <a:moveTo>
                    <a:pt x="2871812" y="1503387"/>
                  </a:moveTo>
                  <a:lnTo>
                    <a:pt x="2890799" y="1503387"/>
                  </a:lnTo>
                  <a:lnTo>
                    <a:pt x="2896666" y="1503387"/>
                  </a:lnTo>
                  <a:lnTo>
                    <a:pt x="2902432" y="1502918"/>
                  </a:lnTo>
                  <a:lnTo>
                    <a:pt x="2908046" y="1502016"/>
                  </a:lnTo>
                </a:path>
                <a:path w="2999104" h="1503679">
                  <a:moveTo>
                    <a:pt x="2997428" y="1412621"/>
                  </a:moveTo>
                  <a:lnTo>
                    <a:pt x="2998330" y="1407020"/>
                  </a:lnTo>
                  <a:lnTo>
                    <a:pt x="2998800" y="1401254"/>
                  </a:lnTo>
                  <a:lnTo>
                    <a:pt x="2998800" y="1395387"/>
                  </a:lnTo>
                  <a:lnTo>
                    <a:pt x="2998800" y="1376108"/>
                  </a:lnTo>
                </a:path>
                <a:path w="2999104" h="1503679">
                  <a:moveTo>
                    <a:pt x="2998800" y="127266"/>
                  </a:moveTo>
                  <a:lnTo>
                    <a:pt x="2998800" y="107988"/>
                  </a:lnTo>
                  <a:lnTo>
                    <a:pt x="2998800" y="102133"/>
                  </a:lnTo>
                  <a:lnTo>
                    <a:pt x="2998330" y="96367"/>
                  </a:lnTo>
                  <a:lnTo>
                    <a:pt x="2997428" y="90754"/>
                  </a:lnTo>
                </a:path>
                <a:path w="2999104" h="1503679">
                  <a:moveTo>
                    <a:pt x="2908046" y="1358"/>
                  </a:moveTo>
                  <a:lnTo>
                    <a:pt x="2902432" y="469"/>
                  </a:lnTo>
                  <a:lnTo>
                    <a:pt x="2896666" y="0"/>
                  </a:lnTo>
                  <a:lnTo>
                    <a:pt x="2890799" y="0"/>
                  </a:lnTo>
                  <a:lnTo>
                    <a:pt x="2871812" y="0"/>
                  </a:lnTo>
                </a:path>
                <a:path w="2999104" h="1503679">
                  <a:moveTo>
                    <a:pt x="126987" y="0"/>
                  </a:moveTo>
                  <a:lnTo>
                    <a:pt x="108000" y="0"/>
                  </a:lnTo>
                  <a:lnTo>
                    <a:pt x="102133" y="0"/>
                  </a:lnTo>
                  <a:lnTo>
                    <a:pt x="96380" y="469"/>
                  </a:lnTo>
                  <a:lnTo>
                    <a:pt x="90766" y="1358"/>
                  </a:lnTo>
                </a:path>
              </a:pathLst>
            </a:custGeom>
            <a:ln w="12700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016595" y="5667624"/>
            <a:ext cx="929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DEDUCTIONS</a:t>
            </a:r>
            <a:endParaRPr sz="1000">
              <a:latin typeface="Montserrat ExtraBold"/>
              <a:cs typeface="Montserrat Extra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91195" y="6115845"/>
            <a:ext cx="26822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68270" algn="l"/>
              </a:tabLst>
            </a:pPr>
            <a:r>
              <a:rPr sz="950" b="1">
                <a:solidFill>
                  <a:srgbClr val="13303C"/>
                </a:solidFill>
                <a:latin typeface="Montserrat SemiBold"/>
                <a:cs typeface="Montserrat SemiBold"/>
              </a:rPr>
              <a:t>Income</a:t>
            </a:r>
            <a:r>
              <a:rPr sz="950" b="1" spc="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950" b="1">
                <a:solidFill>
                  <a:srgbClr val="13303C"/>
                </a:solidFill>
                <a:latin typeface="Montserrat SemiBold"/>
                <a:cs typeface="Montserrat SemiBold"/>
              </a:rPr>
              <a:t>tax</a:t>
            </a:r>
            <a:r>
              <a:rPr sz="950" b="1" spc="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950" b="1">
                <a:solidFill>
                  <a:srgbClr val="13303C"/>
                </a:solidFill>
                <a:latin typeface="Montserrat SemiBold"/>
                <a:cs typeface="Montserrat SemiBold"/>
              </a:rPr>
              <a:t>deduction</a:t>
            </a:r>
            <a:r>
              <a:rPr sz="950" b="1" spc="-1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950" b="1" u="sng">
                <a:solidFill>
                  <a:srgbClr val="13303C"/>
                </a:solidFill>
                <a:uFill>
                  <a:solidFill>
                    <a:srgbClr val="122F3B"/>
                  </a:solidFill>
                </a:uFill>
                <a:latin typeface="Montserrat SemiBold"/>
                <a:cs typeface="Montserrat SemiBold"/>
              </a:rPr>
              <a:t>	</a:t>
            </a:r>
            <a:endParaRPr sz="950">
              <a:latin typeface="Montserrat SemiBold"/>
              <a:cs typeface="Montserrat SemiBol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91171" y="6412357"/>
            <a:ext cx="26822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68905" algn="l"/>
              </a:tabLst>
            </a:pPr>
            <a:r>
              <a:rPr sz="950" b="1">
                <a:solidFill>
                  <a:srgbClr val="13303C"/>
                </a:solidFill>
                <a:latin typeface="Montserrat SemiBold"/>
                <a:cs typeface="Montserrat SemiBold"/>
              </a:rPr>
              <a:t>National</a:t>
            </a:r>
            <a:r>
              <a:rPr sz="950" b="1" spc="7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950" b="1">
                <a:solidFill>
                  <a:srgbClr val="13303C"/>
                </a:solidFill>
                <a:latin typeface="Montserrat SemiBold"/>
                <a:cs typeface="Montserrat SemiBold"/>
              </a:rPr>
              <a:t>Insurance</a:t>
            </a:r>
            <a:r>
              <a:rPr sz="950" b="1" spc="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950" b="1" u="sng">
                <a:solidFill>
                  <a:srgbClr val="13303C"/>
                </a:solidFill>
                <a:uFill>
                  <a:solidFill>
                    <a:srgbClr val="122F3B"/>
                  </a:solidFill>
                </a:uFill>
                <a:latin typeface="Montserrat SemiBold"/>
                <a:cs typeface="Montserrat SemiBold"/>
              </a:rPr>
              <a:t>	</a:t>
            </a:r>
            <a:endParaRPr sz="950">
              <a:latin typeface="Montserrat SemiBold"/>
              <a:cs typeface="Montserrat SemiBold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921495" y="5601987"/>
            <a:ext cx="2929890" cy="1475105"/>
            <a:chOff x="3921495" y="5601987"/>
            <a:chExt cx="2929890" cy="1475105"/>
          </a:xfrm>
        </p:grpSpPr>
        <p:sp>
          <p:nvSpPr>
            <p:cNvPr id="71" name="object 71"/>
            <p:cNvSpPr/>
            <p:nvPr/>
          </p:nvSpPr>
          <p:spPr>
            <a:xfrm>
              <a:off x="3931232" y="5614997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70" h="71120">
                  <a:moveTo>
                    <a:pt x="64160" y="0"/>
                  </a:moveTo>
                  <a:lnTo>
                    <a:pt x="42162" y="11520"/>
                  </a:lnTo>
                  <a:lnTo>
                    <a:pt x="23622" y="27714"/>
                  </a:lnTo>
                  <a:lnTo>
                    <a:pt x="9310" y="47809"/>
                  </a:lnTo>
                  <a:lnTo>
                    <a:pt x="0" y="71031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27676" y="5757110"/>
              <a:ext cx="0" cy="1177290"/>
            </a:xfrm>
            <a:custGeom>
              <a:avLst/>
              <a:gdLst/>
              <a:ahLst/>
              <a:cxnLst/>
              <a:rect l="l" t="t" r="r" b="b"/>
              <a:pathLst>
                <a:path h="1177290">
                  <a:moveTo>
                    <a:pt x="0" y="0"/>
                  </a:moveTo>
                  <a:lnTo>
                    <a:pt x="0" y="1177188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34508" y="7002963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20" h="64770">
                  <a:moveTo>
                    <a:pt x="0" y="0"/>
                  </a:moveTo>
                  <a:lnTo>
                    <a:pt x="11520" y="21992"/>
                  </a:lnTo>
                  <a:lnTo>
                    <a:pt x="27714" y="40533"/>
                  </a:lnTo>
                  <a:lnTo>
                    <a:pt x="47809" y="54847"/>
                  </a:lnTo>
                  <a:lnTo>
                    <a:pt x="71031" y="6416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75795" y="7070679"/>
              <a:ext cx="2633345" cy="0"/>
            </a:xfrm>
            <a:custGeom>
              <a:avLst/>
              <a:gdLst/>
              <a:ahLst/>
              <a:cxnLst/>
              <a:rect l="l" t="t" r="r" b="b"/>
              <a:pathLst>
                <a:path w="2633345">
                  <a:moveTo>
                    <a:pt x="0" y="0"/>
                  </a:moveTo>
                  <a:lnTo>
                    <a:pt x="2633306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77215" y="6992815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70" h="71120">
                  <a:moveTo>
                    <a:pt x="0" y="71031"/>
                  </a:moveTo>
                  <a:lnTo>
                    <a:pt x="21997" y="59511"/>
                  </a:lnTo>
                  <a:lnTo>
                    <a:pt x="40538" y="43316"/>
                  </a:lnTo>
                  <a:lnTo>
                    <a:pt x="54849" y="23221"/>
                  </a:lnTo>
                  <a:lnTo>
                    <a:pt x="6416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44932" y="5744539"/>
              <a:ext cx="0" cy="1177290"/>
            </a:xfrm>
            <a:custGeom>
              <a:avLst/>
              <a:gdLst/>
              <a:ahLst/>
              <a:cxnLst/>
              <a:rect l="l" t="t" r="r" b="b"/>
              <a:pathLst>
                <a:path h="1177290">
                  <a:moveTo>
                    <a:pt x="0" y="1177201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67070" y="5611727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20" h="64770">
                  <a:moveTo>
                    <a:pt x="71031" y="64160"/>
                  </a:moveTo>
                  <a:lnTo>
                    <a:pt x="59511" y="42162"/>
                  </a:lnTo>
                  <a:lnTo>
                    <a:pt x="43316" y="23622"/>
                  </a:lnTo>
                  <a:lnTo>
                    <a:pt x="23221" y="9310"/>
                  </a:ln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63507" y="5608170"/>
              <a:ext cx="2633345" cy="0"/>
            </a:xfrm>
            <a:custGeom>
              <a:avLst/>
              <a:gdLst/>
              <a:ahLst/>
              <a:cxnLst/>
              <a:rect l="l" t="t" r="r" b="b"/>
              <a:pathLst>
                <a:path w="2633345">
                  <a:moveTo>
                    <a:pt x="2633306" y="0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927674" y="5608166"/>
              <a:ext cx="2917825" cy="1463040"/>
            </a:xfrm>
            <a:custGeom>
              <a:avLst/>
              <a:gdLst/>
              <a:ahLst/>
              <a:cxnLst/>
              <a:rect l="l" t="t" r="r" b="b"/>
              <a:pathLst>
                <a:path w="2917825" h="1463040">
                  <a:moveTo>
                    <a:pt x="1333" y="88290"/>
                  </a:moveTo>
                  <a:lnTo>
                    <a:pt x="457" y="93751"/>
                  </a:lnTo>
                  <a:lnTo>
                    <a:pt x="0" y="99364"/>
                  </a:lnTo>
                  <a:lnTo>
                    <a:pt x="0" y="105067"/>
                  </a:lnTo>
                  <a:lnTo>
                    <a:pt x="0" y="123812"/>
                  </a:lnTo>
                </a:path>
                <a:path w="2917825" h="1463040">
                  <a:moveTo>
                    <a:pt x="0" y="1338707"/>
                  </a:moveTo>
                  <a:lnTo>
                    <a:pt x="0" y="1357452"/>
                  </a:lnTo>
                  <a:lnTo>
                    <a:pt x="0" y="1363154"/>
                  </a:lnTo>
                  <a:lnTo>
                    <a:pt x="457" y="1368755"/>
                  </a:lnTo>
                  <a:lnTo>
                    <a:pt x="1333" y="1374216"/>
                  </a:lnTo>
                </a:path>
                <a:path w="2917825" h="1463040">
                  <a:moveTo>
                    <a:pt x="88290" y="1461185"/>
                  </a:moveTo>
                  <a:lnTo>
                    <a:pt x="93751" y="1462049"/>
                  </a:lnTo>
                  <a:lnTo>
                    <a:pt x="99352" y="1462519"/>
                  </a:lnTo>
                  <a:lnTo>
                    <a:pt x="105067" y="1462519"/>
                  </a:lnTo>
                  <a:lnTo>
                    <a:pt x="123532" y="1462519"/>
                  </a:lnTo>
                </a:path>
                <a:path w="2917825" h="1463040">
                  <a:moveTo>
                    <a:pt x="2793720" y="1462519"/>
                  </a:moveTo>
                  <a:lnTo>
                    <a:pt x="2812199" y="1462519"/>
                  </a:lnTo>
                  <a:lnTo>
                    <a:pt x="2817901" y="1462519"/>
                  </a:lnTo>
                  <a:lnTo>
                    <a:pt x="2823502" y="1462049"/>
                  </a:lnTo>
                  <a:lnTo>
                    <a:pt x="2828963" y="1461185"/>
                  </a:lnTo>
                </a:path>
                <a:path w="2917825" h="1463040">
                  <a:moveTo>
                    <a:pt x="2915920" y="1374216"/>
                  </a:moveTo>
                  <a:lnTo>
                    <a:pt x="2916809" y="1368755"/>
                  </a:lnTo>
                  <a:lnTo>
                    <a:pt x="2917253" y="1363154"/>
                  </a:lnTo>
                  <a:lnTo>
                    <a:pt x="2917253" y="1357452"/>
                  </a:lnTo>
                  <a:lnTo>
                    <a:pt x="2917253" y="1338707"/>
                  </a:lnTo>
                </a:path>
                <a:path w="2917825" h="1463040">
                  <a:moveTo>
                    <a:pt x="2917253" y="123812"/>
                  </a:moveTo>
                  <a:lnTo>
                    <a:pt x="2917253" y="105067"/>
                  </a:lnTo>
                  <a:lnTo>
                    <a:pt x="2917253" y="99364"/>
                  </a:lnTo>
                  <a:lnTo>
                    <a:pt x="2916809" y="93751"/>
                  </a:lnTo>
                  <a:lnTo>
                    <a:pt x="2915920" y="88290"/>
                  </a:lnTo>
                </a:path>
                <a:path w="2917825" h="1463040">
                  <a:moveTo>
                    <a:pt x="2828963" y="1333"/>
                  </a:moveTo>
                  <a:lnTo>
                    <a:pt x="2823502" y="457"/>
                  </a:lnTo>
                  <a:lnTo>
                    <a:pt x="2817901" y="0"/>
                  </a:lnTo>
                  <a:lnTo>
                    <a:pt x="2812199" y="0"/>
                  </a:lnTo>
                  <a:lnTo>
                    <a:pt x="2793720" y="0"/>
                  </a:lnTo>
                </a:path>
                <a:path w="2917825" h="1463040">
                  <a:moveTo>
                    <a:pt x="123532" y="0"/>
                  </a:moveTo>
                  <a:lnTo>
                    <a:pt x="105067" y="0"/>
                  </a:lnTo>
                  <a:lnTo>
                    <a:pt x="99352" y="0"/>
                  </a:lnTo>
                  <a:lnTo>
                    <a:pt x="93751" y="457"/>
                  </a:lnTo>
                  <a:lnTo>
                    <a:pt x="88290" y="1333"/>
                  </a:lnTo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35299" y="2388293"/>
            <a:ext cx="25528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 err="1">
                <a:solidFill>
                  <a:srgbClr val="F49712"/>
                </a:solidFill>
                <a:latin typeface="Montserrat"/>
                <a:cs typeface="Montserrat"/>
              </a:rPr>
              <a:t>Payslip</a:t>
            </a:r>
            <a:r>
              <a:rPr sz="1600" b="1" spc="-40" dirty="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F49712"/>
                </a:solidFill>
                <a:latin typeface="Montserrat"/>
                <a:cs typeface="Montserrat"/>
              </a:rPr>
              <a:t>for</a:t>
            </a:r>
            <a:r>
              <a:rPr sz="1600" b="1" spc="-35" dirty="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600" b="1" spc="-25" dirty="0">
                <a:solidFill>
                  <a:srgbClr val="F49712"/>
                </a:solidFill>
                <a:latin typeface="Montserrat"/>
                <a:cs typeface="Montserrat"/>
              </a:rPr>
              <a:t>Mei</a:t>
            </a:r>
            <a:endParaRPr sz="1600" dirty="0">
              <a:latin typeface="Montserrat"/>
              <a:cs typeface="Montserrat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47999" y="1718461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38100">
            <a:solidFill>
              <a:srgbClr val="FEE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F49712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pc="-25"/>
              <a:t>170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635332" y="10300421"/>
            <a:ext cx="182308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your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payslip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378706" y="10300421"/>
            <a:ext cx="130175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4:2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World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88FA060-EAA1-6E3C-DD37-6165CBC35FE9}"/>
              </a:ext>
            </a:extLst>
          </p:cNvPr>
          <p:cNvSpPr txBox="1"/>
          <p:nvPr/>
        </p:nvSpPr>
        <p:spPr>
          <a:xfrm>
            <a:off x="2247209" y="3098258"/>
            <a:ext cx="4484794" cy="368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36E526E-9D9B-03C6-3CF2-D9FF6CC15F1F}"/>
              </a:ext>
            </a:extLst>
          </p:cNvPr>
          <p:cNvSpPr txBox="1"/>
          <p:nvPr/>
        </p:nvSpPr>
        <p:spPr>
          <a:xfrm>
            <a:off x="2247209" y="3675201"/>
            <a:ext cx="4484794" cy="368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AB2347A-8DC4-6E4C-210E-B42EA12E3BD6}"/>
              </a:ext>
            </a:extLst>
          </p:cNvPr>
          <p:cNvSpPr txBox="1"/>
          <p:nvPr/>
        </p:nvSpPr>
        <p:spPr>
          <a:xfrm>
            <a:off x="1663038" y="5950032"/>
            <a:ext cx="1921878" cy="368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D6AEADA-72D8-6DE6-E869-B50CD3C00A92}"/>
              </a:ext>
            </a:extLst>
          </p:cNvPr>
          <p:cNvSpPr txBox="1"/>
          <p:nvPr/>
        </p:nvSpPr>
        <p:spPr>
          <a:xfrm>
            <a:off x="5484248" y="5950032"/>
            <a:ext cx="1196208" cy="283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85078D7-355C-DB72-2587-3A1127967D35}"/>
              </a:ext>
            </a:extLst>
          </p:cNvPr>
          <p:cNvSpPr txBox="1"/>
          <p:nvPr/>
        </p:nvSpPr>
        <p:spPr>
          <a:xfrm>
            <a:off x="5484248" y="6341918"/>
            <a:ext cx="1196208" cy="2183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D040FBB-563A-922D-974E-A07E8E17D87D}"/>
              </a:ext>
            </a:extLst>
          </p:cNvPr>
          <p:cNvSpPr txBox="1"/>
          <p:nvPr/>
        </p:nvSpPr>
        <p:spPr>
          <a:xfrm>
            <a:off x="2441601" y="7527210"/>
            <a:ext cx="1091221" cy="222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2AE26D-AE0A-75DD-8483-F9A50519ADF2}"/>
              </a:ext>
            </a:extLst>
          </p:cNvPr>
          <p:cNvSpPr txBox="1"/>
          <p:nvPr/>
        </p:nvSpPr>
        <p:spPr>
          <a:xfrm>
            <a:off x="2206971" y="8022191"/>
            <a:ext cx="4498695" cy="2507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17E3D56-74EE-FFE2-B379-97C2C871BF19}"/>
              </a:ext>
            </a:extLst>
          </p:cNvPr>
          <p:cNvSpPr txBox="1"/>
          <p:nvPr/>
        </p:nvSpPr>
        <p:spPr>
          <a:xfrm>
            <a:off x="4499001" y="7527211"/>
            <a:ext cx="2206664" cy="2168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2171E56-979E-3169-5072-1AA246CD3F6F}"/>
              </a:ext>
            </a:extLst>
          </p:cNvPr>
          <p:cNvSpPr txBox="1"/>
          <p:nvPr/>
        </p:nvSpPr>
        <p:spPr>
          <a:xfrm>
            <a:off x="760063" y="3711121"/>
            <a:ext cx="5598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Employee</a:t>
            </a:r>
            <a:r>
              <a:rPr lang="en-GB" sz="1200" b="1" spc="-6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name:</a:t>
            </a:r>
            <a:endParaRPr lang="en-GB" sz="12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49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110489" rIns="0" bIns="0" rtlCol="0">
            <a:spAutoFit/>
          </a:bodyPr>
          <a:lstStyle/>
          <a:p>
            <a:pPr marR="33718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4:2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65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WORLD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20">
                <a:solidFill>
                  <a:srgbClr val="FFFFFF"/>
                </a:solidFill>
                <a:latin typeface="Montserrat Medium"/>
                <a:cs typeface="Montserrat Medium"/>
              </a:rPr>
              <a:t>WORK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999" y="1718461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38100">
            <a:solidFill>
              <a:srgbClr val="FEE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5299" y="2388294"/>
            <a:ext cx="16300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>
                <a:solidFill>
                  <a:srgbClr val="F49712"/>
                </a:solidFill>
                <a:latin typeface="Montserrat"/>
                <a:cs typeface="Montserrat"/>
              </a:rPr>
              <a:t>Payslip</a:t>
            </a:r>
            <a:r>
              <a:rPr sz="1600" b="1" spc="-40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F49712"/>
                </a:solidFill>
                <a:latin typeface="Montserrat"/>
                <a:cs typeface="Montserrat"/>
              </a:rPr>
              <a:t>for</a:t>
            </a:r>
            <a:r>
              <a:rPr sz="1600" b="1" spc="-35">
                <a:solidFill>
                  <a:srgbClr val="F49712"/>
                </a:solidFill>
                <a:latin typeface="Montserrat"/>
                <a:cs typeface="Montserrat"/>
              </a:rPr>
              <a:t> </a:t>
            </a:r>
            <a:r>
              <a:rPr sz="1600" b="1" spc="-20">
                <a:solidFill>
                  <a:srgbClr val="F49712"/>
                </a:solidFill>
                <a:latin typeface="Montserrat"/>
                <a:cs typeface="Montserrat"/>
              </a:rPr>
              <a:t>Joel</a:t>
            </a:r>
            <a:endParaRPr sz="1600">
              <a:latin typeface="Montserrat"/>
              <a:cs typeface="Montserra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8004" y="2855098"/>
            <a:ext cx="6304280" cy="5688330"/>
            <a:chOff x="648004" y="2855098"/>
            <a:chExt cx="6304280" cy="5688330"/>
          </a:xfrm>
        </p:grpSpPr>
        <p:sp>
          <p:nvSpPr>
            <p:cNvPr id="9" name="object 9"/>
            <p:cNvSpPr/>
            <p:nvPr/>
          </p:nvSpPr>
          <p:spPr>
            <a:xfrm>
              <a:off x="648004" y="2855098"/>
              <a:ext cx="6304280" cy="5688330"/>
            </a:xfrm>
            <a:custGeom>
              <a:avLst/>
              <a:gdLst/>
              <a:ahLst/>
              <a:cxnLst/>
              <a:rect l="l" t="t" r="r" b="b"/>
              <a:pathLst>
                <a:path w="6304280" h="5688330">
                  <a:moveTo>
                    <a:pt x="6093663" y="0"/>
                  </a:moveTo>
                  <a:lnTo>
                    <a:pt x="210121" y="0"/>
                  </a:lnTo>
                  <a:lnTo>
                    <a:pt x="161940" y="5549"/>
                  </a:lnTo>
                  <a:lnTo>
                    <a:pt x="117712" y="21355"/>
                  </a:lnTo>
                  <a:lnTo>
                    <a:pt x="78698" y="46159"/>
                  </a:lnTo>
                  <a:lnTo>
                    <a:pt x="46159" y="78698"/>
                  </a:lnTo>
                  <a:lnTo>
                    <a:pt x="21355" y="117712"/>
                  </a:lnTo>
                  <a:lnTo>
                    <a:pt x="5549" y="161940"/>
                  </a:lnTo>
                  <a:lnTo>
                    <a:pt x="0" y="210121"/>
                  </a:lnTo>
                  <a:lnTo>
                    <a:pt x="0" y="5477878"/>
                  </a:lnTo>
                  <a:lnTo>
                    <a:pt x="5549" y="5526055"/>
                  </a:lnTo>
                  <a:lnTo>
                    <a:pt x="21355" y="5570281"/>
                  </a:lnTo>
                  <a:lnTo>
                    <a:pt x="46159" y="5609295"/>
                  </a:lnTo>
                  <a:lnTo>
                    <a:pt x="78698" y="5641836"/>
                  </a:lnTo>
                  <a:lnTo>
                    <a:pt x="117712" y="5666641"/>
                  </a:lnTo>
                  <a:lnTo>
                    <a:pt x="161940" y="5682449"/>
                  </a:lnTo>
                  <a:lnTo>
                    <a:pt x="210121" y="5687999"/>
                  </a:lnTo>
                  <a:lnTo>
                    <a:pt x="6093663" y="5687999"/>
                  </a:lnTo>
                  <a:lnTo>
                    <a:pt x="6141843" y="5682449"/>
                  </a:lnTo>
                  <a:lnTo>
                    <a:pt x="6186071" y="5666641"/>
                  </a:lnTo>
                  <a:lnTo>
                    <a:pt x="6225085" y="5641836"/>
                  </a:lnTo>
                  <a:lnTo>
                    <a:pt x="6257625" y="5609295"/>
                  </a:lnTo>
                  <a:lnTo>
                    <a:pt x="6282428" y="5570281"/>
                  </a:lnTo>
                  <a:lnTo>
                    <a:pt x="6298235" y="5526055"/>
                  </a:lnTo>
                  <a:lnTo>
                    <a:pt x="6303784" y="5477878"/>
                  </a:lnTo>
                  <a:lnTo>
                    <a:pt x="6303784" y="210121"/>
                  </a:lnTo>
                  <a:lnTo>
                    <a:pt x="6298235" y="161940"/>
                  </a:lnTo>
                  <a:lnTo>
                    <a:pt x="6282428" y="117712"/>
                  </a:lnTo>
                  <a:lnTo>
                    <a:pt x="6257625" y="78698"/>
                  </a:lnTo>
                  <a:lnTo>
                    <a:pt x="6225085" y="46159"/>
                  </a:lnTo>
                  <a:lnTo>
                    <a:pt x="6186071" y="21355"/>
                  </a:lnTo>
                  <a:lnTo>
                    <a:pt x="6141843" y="5549"/>
                  </a:lnTo>
                  <a:lnTo>
                    <a:pt x="6093663" y="0"/>
                  </a:lnTo>
                  <a:close/>
                </a:path>
              </a:pathLst>
            </a:custGeom>
            <a:solidFill>
              <a:srgbClr val="FFF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0018" y="3027386"/>
              <a:ext cx="100330" cy="107950"/>
            </a:xfrm>
            <a:custGeom>
              <a:avLst/>
              <a:gdLst/>
              <a:ahLst/>
              <a:cxnLst/>
              <a:rect l="l" t="t" r="r" b="b"/>
              <a:pathLst>
                <a:path w="100330" h="107950">
                  <a:moveTo>
                    <a:pt x="99707" y="0"/>
                  </a:moveTo>
                  <a:lnTo>
                    <a:pt x="64286" y="15447"/>
                  </a:lnTo>
                  <a:lnTo>
                    <a:pt x="34785" y="39608"/>
                  </a:lnTo>
                  <a:lnTo>
                    <a:pt x="12818" y="70869"/>
                  </a:lnTo>
                  <a:lnTo>
                    <a:pt x="0" y="107619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7351" y="3212649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0"/>
                  </a:moveTo>
                  <a:lnTo>
                    <a:pt x="0" y="127685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2486" y="3413648"/>
              <a:ext cx="107950" cy="100330"/>
            </a:xfrm>
            <a:custGeom>
              <a:avLst/>
              <a:gdLst/>
              <a:ahLst/>
              <a:cxnLst/>
              <a:rect l="l" t="t" r="r" b="b"/>
              <a:pathLst>
                <a:path w="107950" h="100329">
                  <a:moveTo>
                    <a:pt x="0" y="0"/>
                  </a:moveTo>
                  <a:lnTo>
                    <a:pt x="15447" y="35421"/>
                  </a:lnTo>
                  <a:lnTo>
                    <a:pt x="39608" y="64922"/>
                  </a:lnTo>
                  <a:lnTo>
                    <a:pt x="70869" y="86889"/>
                  </a:lnTo>
                  <a:lnTo>
                    <a:pt x="107619" y="99707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0492" y="3516023"/>
              <a:ext cx="5771515" cy="0"/>
            </a:xfrm>
            <a:custGeom>
              <a:avLst/>
              <a:gdLst/>
              <a:ahLst/>
              <a:cxnLst/>
              <a:rect l="l" t="t" r="r" b="b"/>
              <a:pathLst>
                <a:path w="5771515">
                  <a:moveTo>
                    <a:pt x="0" y="0"/>
                  </a:moveTo>
                  <a:lnTo>
                    <a:pt x="5771108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60067" y="3403268"/>
              <a:ext cx="100330" cy="107950"/>
            </a:xfrm>
            <a:custGeom>
              <a:avLst/>
              <a:gdLst/>
              <a:ahLst/>
              <a:cxnLst/>
              <a:rect l="l" t="t" r="r" b="b"/>
              <a:pathLst>
                <a:path w="100329" h="107950">
                  <a:moveTo>
                    <a:pt x="0" y="107619"/>
                  </a:moveTo>
                  <a:lnTo>
                    <a:pt x="35421" y="92172"/>
                  </a:lnTo>
                  <a:lnTo>
                    <a:pt x="64922" y="68011"/>
                  </a:lnTo>
                  <a:lnTo>
                    <a:pt x="86889" y="36750"/>
                  </a:lnTo>
                  <a:lnTo>
                    <a:pt x="99707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62443" y="3197941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7685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49689" y="3024920"/>
              <a:ext cx="107950" cy="100330"/>
            </a:xfrm>
            <a:custGeom>
              <a:avLst/>
              <a:gdLst/>
              <a:ahLst/>
              <a:cxnLst/>
              <a:rect l="l" t="t" r="r" b="b"/>
              <a:pathLst>
                <a:path w="107950" h="100330">
                  <a:moveTo>
                    <a:pt x="107619" y="99707"/>
                  </a:moveTo>
                  <a:lnTo>
                    <a:pt x="92172" y="64286"/>
                  </a:lnTo>
                  <a:lnTo>
                    <a:pt x="68011" y="34785"/>
                  </a:lnTo>
                  <a:lnTo>
                    <a:pt x="36750" y="12818"/>
                  </a:ln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8194" y="3022253"/>
              <a:ext cx="5771515" cy="0"/>
            </a:xfrm>
            <a:custGeom>
              <a:avLst/>
              <a:gdLst/>
              <a:ahLst/>
              <a:cxnLst/>
              <a:rect l="l" t="t" r="r" b="b"/>
              <a:pathLst>
                <a:path w="5771515">
                  <a:moveTo>
                    <a:pt x="5771108" y="0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7346" y="3022255"/>
              <a:ext cx="6125210" cy="494030"/>
            </a:xfrm>
            <a:custGeom>
              <a:avLst/>
              <a:gdLst/>
              <a:ahLst/>
              <a:cxnLst/>
              <a:rect l="l" t="t" r="r" b="b"/>
              <a:pathLst>
                <a:path w="6125209" h="494029">
                  <a:moveTo>
                    <a:pt x="1003" y="123278"/>
                  </a:moveTo>
                  <a:lnTo>
                    <a:pt x="342" y="128790"/>
                  </a:lnTo>
                  <a:lnTo>
                    <a:pt x="0" y="134391"/>
                  </a:lnTo>
                  <a:lnTo>
                    <a:pt x="0" y="140080"/>
                  </a:lnTo>
                  <a:lnTo>
                    <a:pt x="0" y="160972"/>
                  </a:lnTo>
                </a:path>
                <a:path w="6125209" h="494029">
                  <a:moveTo>
                    <a:pt x="0" y="332790"/>
                  </a:moveTo>
                  <a:lnTo>
                    <a:pt x="0" y="353682"/>
                  </a:lnTo>
                  <a:lnTo>
                    <a:pt x="0" y="359371"/>
                  </a:lnTo>
                  <a:lnTo>
                    <a:pt x="342" y="364972"/>
                  </a:lnTo>
                  <a:lnTo>
                    <a:pt x="1003" y="370484"/>
                  </a:lnTo>
                </a:path>
                <a:path w="6125209" h="494029">
                  <a:moveTo>
                    <a:pt x="123291" y="492772"/>
                  </a:moveTo>
                  <a:lnTo>
                    <a:pt x="128790" y="493433"/>
                  </a:lnTo>
                  <a:lnTo>
                    <a:pt x="134404" y="493763"/>
                  </a:lnTo>
                  <a:lnTo>
                    <a:pt x="140093" y="493763"/>
                  </a:lnTo>
                  <a:lnTo>
                    <a:pt x="158559" y="493763"/>
                  </a:lnTo>
                </a:path>
                <a:path w="6125209" h="494029">
                  <a:moveTo>
                    <a:pt x="5966536" y="493763"/>
                  </a:moveTo>
                  <a:lnTo>
                    <a:pt x="5985014" y="493763"/>
                  </a:lnTo>
                  <a:lnTo>
                    <a:pt x="5990704" y="493763"/>
                  </a:lnTo>
                  <a:lnTo>
                    <a:pt x="5996305" y="493433"/>
                  </a:lnTo>
                  <a:lnTo>
                    <a:pt x="6001816" y="492772"/>
                  </a:lnTo>
                </a:path>
                <a:path w="6125209" h="494029">
                  <a:moveTo>
                    <a:pt x="6124105" y="370484"/>
                  </a:moveTo>
                  <a:lnTo>
                    <a:pt x="6124752" y="364972"/>
                  </a:lnTo>
                  <a:lnTo>
                    <a:pt x="6125095" y="359371"/>
                  </a:lnTo>
                  <a:lnTo>
                    <a:pt x="6125095" y="353682"/>
                  </a:lnTo>
                  <a:lnTo>
                    <a:pt x="6125095" y="332790"/>
                  </a:lnTo>
                </a:path>
                <a:path w="6125209" h="494029">
                  <a:moveTo>
                    <a:pt x="6125095" y="160972"/>
                  </a:moveTo>
                  <a:lnTo>
                    <a:pt x="6125095" y="140080"/>
                  </a:lnTo>
                  <a:lnTo>
                    <a:pt x="6125095" y="134391"/>
                  </a:lnTo>
                  <a:lnTo>
                    <a:pt x="6124752" y="128790"/>
                  </a:lnTo>
                  <a:lnTo>
                    <a:pt x="6124105" y="123278"/>
                  </a:lnTo>
                </a:path>
                <a:path w="6125209" h="494029">
                  <a:moveTo>
                    <a:pt x="6001816" y="990"/>
                  </a:moveTo>
                  <a:lnTo>
                    <a:pt x="5996305" y="342"/>
                  </a:lnTo>
                  <a:lnTo>
                    <a:pt x="5990704" y="0"/>
                  </a:lnTo>
                  <a:lnTo>
                    <a:pt x="5985014" y="0"/>
                  </a:lnTo>
                  <a:lnTo>
                    <a:pt x="5966536" y="0"/>
                  </a:lnTo>
                </a:path>
                <a:path w="6125209" h="494029">
                  <a:moveTo>
                    <a:pt x="158559" y="0"/>
                  </a:moveTo>
                  <a:lnTo>
                    <a:pt x="140093" y="0"/>
                  </a:lnTo>
                  <a:lnTo>
                    <a:pt x="134404" y="0"/>
                  </a:lnTo>
                  <a:lnTo>
                    <a:pt x="128790" y="342"/>
                  </a:lnTo>
                  <a:lnTo>
                    <a:pt x="123291" y="990"/>
                  </a:lnTo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00872" y="3177799"/>
            <a:ext cx="135699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Company</a:t>
            </a:r>
            <a:r>
              <a:rPr sz="1200" b="1" spc="-8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name: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Employee</a:t>
            </a:r>
            <a:r>
              <a:rPr sz="1200" b="1" spc="-6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name: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0996" y="3601630"/>
            <a:ext cx="6137910" cy="506730"/>
            <a:chOff x="730996" y="3601630"/>
            <a:chExt cx="6137910" cy="506730"/>
          </a:xfrm>
        </p:grpSpPr>
        <p:sp>
          <p:nvSpPr>
            <p:cNvPr id="21" name="object 21"/>
            <p:cNvSpPr/>
            <p:nvPr/>
          </p:nvSpPr>
          <p:spPr>
            <a:xfrm>
              <a:off x="740018" y="3613113"/>
              <a:ext cx="100330" cy="107950"/>
            </a:xfrm>
            <a:custGeom>
              <a:avLst/>
              <a:gdLst/>
              <a:ahLst/>
              <a:cxnLst/>
              <a:rect l="l" t="t" r="r" b="b"/>
              <a:pathLst>
                <a:path w="100330" h="107950">
                  <a:moveTo>
                    <a:pt x="99707" y="0"/>
                  </a:moveTo>
                  <a:lnTo>
                    <a:pt x="64286" y="15447"/>
                  </a:lnTo>
                  <a:lnTo>
                    <a:pt x="34785" y="39608"/>
                  </a:lnTo>
                  <a:lnTo>
                    <a:pt x="12818" y="70869"/>
                  </a:lnTo>
                  <a:lnTo>
                    <a:pt x="0" y="107619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7351" y="3798376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0"/>
                  </a:moveTo>
                  <a:lnTo>
                    <a:pt x="0" y="127685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2486" y="3999375"/>
              <a:ext cx="107950" cy="100330"/>
            </a:xfrm>
            <a:custGeom>
              <a:avLst/>
              <a:gdLst/>
              <a:ahLst/>
              <a:cxnLst/>
              <a:rect l="l" t="t" r="r" b="b"/>
              <a:pathLst>
                <a:path w="107950" h="100329">
                  <a:moveTo>
                    <a:pt x="0" y="0"/>
                  </a:moveTo>
                  <a:lnTo>
                    <a:pt x="15447" y="35421"/>
                  </a:lnTo>
                  <a:lnTo>
                    <a:pt x="39608" y="64922"/>
                  </a:lnTo>
                  <a:lnTo>
                    <a:pt x="70869" y="86889"/>
                  </a:lnTo>
                  <a:lnTo>
                    <a:pt x="107619" y="99707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0492" y="4101749"/>
              <a:ext cx="5771515" cy="0"/>
            </a:xfrm>
            <a:custGeom>
              <a:avLst/>
              <a:gdLst/>
              <a:ahLst/>
              <a:cxnLst/>
              <a:rect l="l" t="t" r="r" b="b"/>
              <a:pathLst>
                <a:path w="5771515">
                  <a:moveTo>
                    <a:pt x="0" y="0"/>
                  </a:moveTo>
                  <a:lnTo>
                    <a:pt x="5771108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60067" y="3988995"/>
              <a:ext cx="100330" cy="107950"/>
            </a:xfrm>
            <a:custGeom>
              <a:avLst/>
              <a:gdLst/>
              <a:ahLst/>
              <a:cxnLst/>
              <a:rect l="l" t="t" r="r" b="b"/>
              <a:pathLst>
                <a:path w="100329" h="107950">
                  <a:moveTo>
                    <a:pt x="0" y="107619"/>
                  </a:moveTo>
                  <a:lnTo>
                    <a:pt x="35421" y="92172"/>
                  </a:lnTo>
                  <a:lnTo>
                    <a:pt x="64922" y="68011"/>
                  </a:lnTo>
                  <a:lnTo>
                    <a:pt x="86889" y="36750"/>
                  </a:lnTo>
                  <a:lnTo>
                    <a:pt x="99707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62443" y="3783668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7685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49689" y="3610647"/>
              <a:ext cx="107950" cy="100330"/>
            </a:xfrm>
            <a:custGeom>
              <a:avLst/>
              <a:gdLst/>
              <a:ahLst/>
              <a:cxnLst/>
              <a:rect l="l" t="t" r="r" b="b"/>
              <a:pathLst>
                <a:path w="107950" h="100329">
                  <a:moveTo>
                    <a:pt x="107619" y="99707"/>
                  </a:moveTo>
                  <a:lnTo>
                    <a:pt x="92172" y="64286"/>
                  </a:lnTo>
                  <a:lnTo>
                    <a:pt x="68011" y="34785"/>
                  </a:lnTo>
                  <a:lnTo>
                    <a:pt x="36750" y="12818"/>
                  </a:ln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8194" y="3607980"/>
              <a:ext cx="5771515" cy="0"/>
            </a:xfrm>
            <a:custGeom>
              <a:avLst/>
              <a:gdLst/>
              <a:ahLst/>
              <a:cxnLst/>
              <a:rect l="l" t="t" r="r" b="b"/>
              <a:pathLst>
                <a:path w="5771515">
                  <a:moveTo>
                    <a:pt x="5771108" y="0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7346" y="3607981"/>
              <a:ext cx="6125210" cy="494030"/>
            </a:xfrm>
            <a:custGeom>
              <a:avLst/>
              <a:gdLst/>
              <a:ahLst/>
              <a:cxnLst/>
              <a:rect l="l" t="t" r="r" b="b"/>
              <a:pathLst>
                <a:path w="6125209" h="494029">
                  <a:moveTo>
                    <a:pt x="1003" y="123278"/>
                  </a:moveTo>
                  <a:lnTo>
                    <a:pt x="342" y="128790"/>
                  </a:lnTo>
                  <a:lnTo>
                    <a:pt x="0" y="134391"/>
                  </a:lnTo>
                  <a:lnTo>
                    <a:pt x="0" y="140080"/>
                  </a:lnTo>
                  <a:lnTo>
                    <a:pt x="0" y="160972"/>
                  </a:lnTo>
                </a:path>
                <a:path w="6125209" h="494029">
                  <a:moveTo>
                    <a:pt x="0" y="332790"/>
                  </a:moveTo>
                  <a:lnTo>
                    <a:pt x="0" y="353682"/>
                  </a:lnTo>
                  <a:lnTo>
                    <a:pt x="0" y="359371"/>
                  </a:lnTo>
                  <a:lnTo>
                    <a:pt x="342" y="364972"/>
                  </a:lnTo>
                  <a:lnTo>
                    <a:pt x="1003" y="370484"/>
                  </a:lnTo>
                </a:path>
                <a:path w="6125209" h="494029">
                  <a:moveTo>
                    <a:pt x="123291" y="492772"/>
                  </a:moveTo>
                  <a:lnTo>
                    <a:pt x="128790" y="493433"/>
                  </a:lnTo>
                  <a:lnTo>
                    <a:pt x="134404" y="493763"/>
                  </a:lnTo>
                  <a:lnTo>
                    <a:pt x="140093" y="493763"/>
                  </a:lnTo>
                  <a:lnTo>
                    <a:pt x="158559" y="493763"/>
                  </a:lnTo>
                </a:path>
                <a:path w="6125209" h="494029">
                  <a:moveTo>
                    <a:pt x="5966536" y="493763"/>
                  </a:moveTo>
                  <a:lnTo>
                    <a:pt x="5985014" y="493763"/>
                  </a:lnTo>
                  <a:lnTo>
                    <a:pt x="5990704" y="493763"/>
                  </a:lnTo>
                  <a:lnTo>
                    <a:pt x="5996305" y="493433"/>
                  </a:lnTo>
                  <a:lnTo>
                    <a:pt x="6001816" y="492772"/>
                  </a:lnTo>
                </a:path>
                <a:path w="6125209" h="494029">
                  <a:moveTo>
                    <a:pt x="6124105" y="370484"/>
                  </a:moveTo>
                  <a:lnTo>
                    <a:pt x="6124752" y="364972"/>
                  </a:lnTo>
                  <a:lnTo>
                    <a:pt x="6125095" y="359371"/>
                  </a:lnTo>
                  <a:lnTo>
                    <a:pt x="6125095" y="353682"/>
                  </a:lnTo>
                  <a:lnTo>
                    <a:pt x="6125095" y="332790"/>
                  </a:lnTo>
                </a:path>
                <a:path w="6125209" h="494029">
                  <a:moveTo>
                    <a:pt x="6125095" y="160972"/>
                  </a:moveTo>
                  <a:lnTo>
                    <a:pt x="6125095" y="140080"/>
                  </a:lnTo>
                  <a:lnTo>
                    <a:pt x="6125095" y="134391"/>
                  </a:lnTo>
                  <a:lnTo>
                    <a:pt x="6124752" y="128790"/>
                  </a:lnTo>
                  <a:lnTo>
                    <a:pt x="6124105" y="123278"/>
                  </a:lnTo>
                </a:path>
                <a:path w="6125209" h="494029">
                  <a:moveTo>
                    <a:pt x="6001816" y="990"/>
                  </a:moveTo>
                  <a:lnTo>
                    <a:pt x="5996305" y="342"/>
                  </a:lnTo>
                  <a:lnTo>
                    <a:pt x="5990704" y="0"/>
                  </a:lnTo>
                  <a:lnTo>
                    <a:pt x="5985014" y="0"/>
                  </a:lnTo>
                  <a:lnTo>
                    <a:pt x="5966536" y="0"/>
                  </a:lnTo>
                </a:path>
                <a:path w="6125209" h="494029">
                  <a:moveTo>
                    <a:pt x="158559" y="0"/>
                  </a:moveTo>
                  <a:lnTo>
                    <a:pt x="140093" y="0"/>
                  </a:lnTo>
                  <a:lnTo>
                    <a:pt x="134404" y="0"/>
                  </a:lnTo>
                  <a:lnTo>
                    <a:pt x="128790" y="342"/>
                  </a:lnTo>
                  <a:lnTo>
                    <a:pt x="123291" y="990"/>
                  </a:lnTo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5672" y="4231646"/>
            <a:ext cx="1986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Payment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method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-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BACS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09771" y="4231778"/>
            <a:ext cx="216598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Payment</a:t>
            </a:r>
            <a:r>
              <a:rPr sz="1150" b="1" spc="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period</a:t>
            </a:r>
            <a:r>
              <a:rPr sz="1150" b="1" spc="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>
                <a:solidFill>
                  <a:srgbClr val="13303C"/>
                </a:solidFill>
                <a:latin typeface="Montserrat SemiBold"/>
                <a:cs typeface="Montserrat SemiBold"/>
              </a:rPr>
              <a:t>-</a:t>
            </a:r>
            <a:r>
              <a:rPr sz="1150" b="1" spc="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MONTHLY</a:t>
            </a:r>
            <a:endParaRPr sz="1150">
              <a:latin typeface="Montserrat SemiBold"/>
              <a:cs typeface="Montserrat Semi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1223" y="5198723"/>
            <a:ext cx="2346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ANNUAL</a:t>
            </a:r>
            <a:r>
              <a:rPr sz="1400" b="1" spc="-15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GROSS</a:t>
            </a:r>
            <a:r>
              <a:rPr sz="14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 SALARY</a:t>
            </a:r>
            <a:endParaRPr sz="1400">
              <a:latin typeface="Montserrat ExtraBold"/>
              <a:cs typeface="Montserrat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586" y="7551856"/>
            <a:ext cx="85598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>
                <a:solidFill>
                  <a:srgbClr val="13303C"/>
                </a:solidFill>
                <a:latin typeface="Montserrat"/>
                <a:cs typeface="Montserrat"/>
              </a:rPr>
              <a:t>Payslip</a:t>
            </a:r>
            <a:r>
              <a:rPr sz="950" b="1" spc="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950" b="1">
                <a:solidFill>
                  <a:srgbClr val="13303C"/>
                </a:solidFill>
                <a:latin typeface="Montserrat"/>
                <a:cs typeface="Montserrat"/>
              </a:rPr>
              <a:t>no</a:t>
            </a:r>
            <a:r>
              <a:rPr sz="950" b="1" spc="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950" b="1" spc="-25">
                <a:solidFill>
                  <a:srgbClr val="13303C"/>
                </a:solidFill>
                <a:latin typeface="Montserrat"/>
                <a:cs typeface="Montserrat"/>
              </a:rPr>
              <a:t>01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08226" y="7551856"/>
            <a:ext cx="33337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-20">
                <a:solidFill>
                  <a:srgbClr val="13303C"/>
                </a:solidFill>
                <a:latin typeface="Montserrat"/>
                <a:cs typeface="Montserrat"/>
              </a:rPr>
              <a:t>Date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39837" y="7551856"/>
            <a:ext cx="82232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-10">
                <a:solidFill>
                  <a:srgbClr val="13303C"/>
                </a:solidFill>
                <a:latin typeface="Montserrat"/>
                <a:cs typeface="Montserrat"/>
              </a:rPr>
              <a:t>Department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53714" y="7425835"/>
            <a:ext cx="6097905" cy="405130"/>
            <a:chOff x="753714" y="7425835"/>
            <a:chExt cx="6097905" cy="405130"/>
          </a:xfrm>
        </p:grpSpPr>
        <p:sp>
          <p:nvSpPr>
            <p:cNvPr id="37" name="object 37"/>
            <p:cNvSpPr/>
            <p:nvPr/>
          </p:nvSpPr>
          <p:spPr>
            <a:xfrm>
              <a:off x="763623" y="7439017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69" h="71120">
                  <a:moveTo>
                    <a:pt x="64160" y="0"/>
                  </a:moveTo>
                  <a:lnTo>
                    <a:pt x="42162" y="11520"/>
                  </a:lnTo>
                  <a:lnTo>
                    <a:pt x="23622" y="27714"/>
                  </a:lnTo>
                  <a:lnTo>
                    <a:pt x="9310" y="47809"/>
                  </a:lnTo>
                  <a:lnTo>
                    <a:pt x="0" y="71031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0067" y="7579690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0"/>
                  </a:moveTo>
                  <a:lnTo>
                    <a:pt x="0" y="109321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6898" y="7756709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19" h="64770">
                  <a:moveTo>
                    <a:pt x="0" y="0"/>
                  </a:moveTo>
                  <a:lnTo>
                    <a:pt x="11520" y="21992"/>
                  </a:lnTo>
                  <a:lnTo>
                    <a:pt x="27714" y="40533"/>
                  </a:lnTo>
                  <a:lnTo>
                    <a:pt x="47809" y="54847"/>
                  </a:lnTo>
                  <a:lnTo>
                    <a:pt x="71031" y="6416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8420" y="7824425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>
                  <a:moveTo>
                    <a:pt x="0" y="0"/>
                  </a:moveTo>
                  <a:lnTo>
                    <a:pt x="5800521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77215" y="7746562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70" h="71120">
                  <a:moveTo>
                    <a:pt x="0" y="71031"/>
                  </a:moveTo>
                  <a:lnTo>
                    <a:pt x="21997" y="59511"/>
                  </a:lnTo>
                  <a:lnTo>
                    <a:pt x="40538" y="43316"/>
                  </a:lnTo>
                  <a:lnTo>
                    <a:pt x="54849" y="23221"/>
                  </a:lnTo>
                  <a:lnTo>
                    <a:pt x="6416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44931" y="7567610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109308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67069" y="7435746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20" h="64770">
                  <a:moveTo>
                    <a:pt x="71031" y="64160"/>
                  </a:moveTo>
                  <a:lnTo>
                    <a:pt x="59511" y="42162"/>
                  </a:lnTo>
                  <a:lnTo>
                    <a:pt x="43316" y="23622"/>
                  </a:lnTo>
                  <a:lnTo>
                    <a:pt x="23221" y="9310"/>
                  </a:ln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96056" y="7432190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>
                  <a:moveTo>
                    <a:pt x="5800521" y="0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0064" y="7432185"/>
              <a:ext cx="6085205" cy="392430"/>
            </a:xfrm>
            <a:custGeom>
              <a:avLst/>
              <a:gdLst/>
              <a:ahLst/>
              <a:cxnLst/>
              <a:rect l="l" t="t" r="r" b="b"/>
              <a:pathLst>
                <a:path w="6085205" h="392429">
                  <a:moveTo>
                    <a:pt x="1333" y="88290"/>
                  </a:moveTo>
                  <a:lnTo>
                    <a:pt x="457" y="93751"/>
                  </a:lnTo>
                  <a:lnTo>
                    <a:pt x="0" y="99364"/>
                  </a:lnTo>
                  <a:lnTo>
                    <a:pt x="0" y="105067"/>
                  </a:lnTo>
                  <a:lnTo>
                    <a:pt x="0" y="123329"/>
                  </a:lnTo>
                </a:path>
                <a:path w="6085205" h="392429">
                  <a:moveTo>
                    <a:pt x="0" y="268909"/>
                  </a:moveTo>
                  <a:lnTo>
                    <a:pt x="0" y="287172"/>
                  </a:lnTo>
                  <a:lnTo>
                    <a:pt x="0" y="292887"/>
                  </a:lnTo>
                  <a:lnTo>
                    <a:pt x="457" y="298488"/>
                  </a:lnTo>
                  <a:lnTo>
                    <a:pt x="1333" y="303949"/>
                  </a:lnTo>
                </a:path>
                <a:path w="6085205" h="392429">
                  <a:moveTo>
                    <a:pt x="88290" y="390905"/>
                  </a:moveTo>
                  <a:lnTo>
                    <a:pt x="93751" y="391782"/>
                  </a:lnTo>
                  <a:lnTo>
                    <a:pt x="99352" y="392239"/>
                  </a:lnTo>
                  <a:lnTo>
                    <a:pt x="105067" y="392239"/>
                  </a:lnTo>
                  <a:lnTo>
                    <a:pt x="123609" y="392239"/>
                  </a:lnTo>
                </a:path>
                <a:path w="6085205" h="392429">
                  <a:moveTo>
                    <a:pt x="5961253" y="392239"/>
                  </a:moveTo>
                  <a:lnTo>
                    <a:pt x="5979807" y="392239"/>
                  </a:lnTo>
                  <a:lnTo>
                    <a:pt x="5985510" y="392239"/>
                  </a:lnTo>
                  <a:lnTo>
                    <a:pt x="5991110" y="391782"/>
                  </a:lnTo>
                  <a:lnTo>
                    <a:pt x="5996571" y="390905"/>
                  </a:lnTo>
                </a:path>
                <a:path w="6085205" h="392429">
                  <a:moveTo>
                    <a:pt x="6083541" y="303949"/>
                  </a:moveTo>
                  <a:lnTo>
                    <a:pt x="6084417" y="298488"/>
                  </a:lnTo>
                  <a:lnTo>
                    <a:pt x="6084862" y="292887"/>
                  </a:lnTo>
                  <a:lnTo>
                    <a:pt x="6084862" y="287172"/>
                  </a:lnTo>
                  <a:lnTo>
                    <a:pt x="6084862" y="268909"/>
                  </a:lnTo>
                </a:path>
                <a:path w="6085205" h="392429">
                  <a:moveTo>
                    <a:pt x="6084862" y="123329"/>
                  </a:moveTo>
                  <a:lnTo>
                    <a:pt x="6084862" y="105067"/>
                  </a:lnTo>
                  <a:lnTo>
                    <a:pt x="6084862" y="99364"/>
                  </a:lnTo>
                  <a:lnTo>
                    <a:pt x="6084417" y="93751"/>
                  </a:lnTo>
                  <a:lnTo>
                    <a:pt x="6083541" y="88290"/>
                  </a:lnTo>
                </a:path>
                <a:path w="6085205" h="392429">
                  <a:moveTo>
                    <a:pt x="5996571" y="1333"/>
                  </a:moveTo>
                  <a:lnTo>
                    <a:pt x="5991110" y="457"/>
                  </a:lnTo>
                  <a:lnTo>
                    <a:pt x="5985510" y="0"/>
                  </a:lnTo>
                  <a:lnTo>
                    <a:pt x="5979807" y="0"/>
                  </a:lnTo>
                  <a:lnTo>
                    <a:pt x="5961253" y="0"/>
                  </a:lnTo>
                </a:path>
                <a:path w="6085205" h="392429">
                  <a:moveTo>
                    <a:pt x="123609" y="0"/>
                  </a:moveTo>
                  <a:lnTo>
                    <a:pt x="105067" y="0"/>
                  </a:lnTo>
                  <a:lnTo>
                    <a:pt x="99352" y="0"/>
                  </a:lnTo>
                  <a:lnTo>
                    <a:pt x="93751" y="457"/>
                  </a:lnTo>
                  <a:lnTo>
                    <a:pt x="88290" y="1333"/>
                  </a:lnTo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23586" y="8052754"/>
            <a:ext cx="12725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>
                <a:solidFill>
                  <a:srgbClr val="13303C"/>
                </a:solidFill>
                <a:latin typeface="Montserrat"/>
                <a:cs typeface="Montserrat"/>
              </a:rPr>
              <a:t>Net</a:t>
            </a:r>
            <a:r>
              <a:rPr sz="950" b="1" spc="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950" b="1">
                <a:solidFill>
                  <a:srgbClr val="13303C"/>
                </a:solidFill>
                <a:latin typeface="Montserrat"/>
                <a:cs typeface="Montserrat"/>
              </a:rPr>
              <a:t>pay</a:t>
            </a:r>
            <a:r>
              <a:rPr sz="950" b="1" spc="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950" b="1">
                <a:solidFill>
                  <a:srgbClr val="13303C"/>
                </a:solidFill>
                <a:latin typeface="Montserrat"/>
                <a:cs typeface="Montserrat"/>
              </a:rPr>
              <a:t>this</a:t>
            </a:r>
            <a:r>
              <a:rPr sz="950" b="1" spc="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950" b="1" spc="-20">
                <a:solidFill>
                  <a:srgbClr val="13303C"/>
                </a:solidFill>
                <a:latin typeface="Montserrat"/>
                <a:cs typeface="Montserrat"/>
              </a:rPr>
              <a:t>month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53714" y="7926735"/>
            <a:ext cx="6097905" cy="405130"/>
            <a:chOff x="753714" y="7926735"/>
            <a:chExt cx="6097905" cy="405130"/>
          </a:xfrm>
        </p:grpSpPr>
        <p:sp>
          <p:nvSpPr>
            <p:cNvPr id="48" name="object 48"/>
            <p:cNvSpPr/>
            <p:nvPr/>
          </p:nvSpPr>
          <p:spPr>
            <a:xfrm>
              <a:off x="763623" y="7939916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69" h="71120">
                  <a:moveTo>
                    <a:pt x="64160" y="0"/>
                  </a:moveTo>
                  <a:lnTo>
                    <a:pt x="42162" y="11520"/>
                  </a:lnTo>
                  <a:lnTo>
                    <a:pt x="23622" y="27714"/>
                  </a:lnTo>
                  <a:lnTo>
                    <a:pt x="9310" y="47809"/>
                  </a:lnTo>
                  <a:lnTo>
                    <a:pt x="0" y="71031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0067" y="8080590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0"/>
                  </a:moveTo>
                  <a:lnTo>
                    <a:pt x="0" y="109321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6898" y="8257608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19" h="64770">
                  <a:moveTo>
                    <a:pt x="0" y="0"/>
                  </a:moveTo>
                  <a:lnTo>
                    <a:pt x="11520" y="21992"/>
                  </a:lnTo>
                  <a:lnTo>
                    <a:pt x="27714" y="40533"/>
                  </a:lnTo>
                  <a:lnTo>
                    <a:pt x="47809" y="54847"/>
                  </a:lnTo>
                  <a:lnTo>
                    <a:pt x="71031" y="6416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08420" y="8325326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>
                  <a:moveTo>
                    <a:pt x="0" y="0"/>
                  </a:moveTo>
                  <a:lnTo>
                    <a:pt x="5800521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77215" y="8247461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70" h="71120">
                  <a:moveTo>
                    <a:pt x="0" y="71031"/>
                  </a:moveTo>
                  <a:lnTo>
                    <a:pt x="21997" y="59511"/>
                  </a:lnTo>
                  <a:lnTo>
                    <a:pt x="40538" y="43316"/>
                  </a:lnTo>
                  <a:lnTo>
                    <a:pt x="54849" y="23221"/>
                  </a:lnTo>
                  <a:lnTo>
                    <a:pt x="6416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44931" y="8068509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109308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67069" y="7936645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20" h="64770">
                  <a:moveTo>
                    <a:pt x="71031" y="64160"/>
                  </a:moveTo>
                  <a:lnTo>
                    <a:pt x="59511" y="42162"/>
                  </a:lnTo>
                  <a:lnTo>
                    <a:pt x="43316" y="23622"/>
                  </a:lnTo>
                  <a:lnTo>
                    <a:pt x="23221" y="9310"/>
                  </a:ln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6056" y="7933089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>
                  <a:moveTo>
                    <a:pt x="5800521" y="0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60064" y="7933085"/>
              <a:ext cx="6085205" cy="392430"/>
            </a:xfrm>
            <a:custGeom>
              <a:avLst/>
              <a:gdLst/>
              <a:ahLst/>
              <a:cxnLst/>
              <a:rect l="l" t="t" r="r" b="b"/>
              <a:pathLst>
                <a:path w="6085205" h="392429">
                  <a:moveTo>
                    <a:pt x="1333" y="88290"/>
                  </a:moveTo>
                  <a:lnTo>
                    <a:pt x="457" y="93751"/>
                  </a:lnTo>
                  <a:lnTo>
                    <a:pt x="0" y="99364"/>
                  </a:lnTo>
                  <a:lnTo>
                    <a:pt x="0" y="105067"/>
                  </a:lnTo>
                  <a:lnTo>
                    <a:pt x="0" y="123329"/>
                  </a:lnTo>
                </a:path>
                <a:path w="6085205" h="392429">
                  <a:moveTo>
                    <a:pt x="0" y="268909"/>
                  </a:moveTo>
                  <a:lnTo>
                    <a:pt x="0" y="287172"/>
                  </a:lnTo>
                  <a:lnTo>
                    <a:pt x="0" y="292887"/>
                  </a:lnTo>
                  <a:lnTo>
                    <a:pt x="457" y="298488"/>
                  </a:lnTo>
                  <a:lnTo>
                    <a:pt x="1333" y="303949"/>
                  </a:lnTo>
                </a:path>
                <a:path w="6085205" h="392429">
                  <a:moveTo>
                    <a:pt x="88290" y="390905"/>
                  </a:moveTo>
                  <a:lnTo>
                    <a:pt x="93751" y="391782"/>
                  </a:lnTo>
                  <a:lnTo>
                    <a:pt x="99352" y="392239"/>
                  </a:lnTo>
                  <a:lnTo>
                    <a:pt x="105067" y="392239"/>
                  </a:lnTo>
                  <a:lnTo>
                    <a:pt x="123609" y="392239"/>
                  </a:lnTo>
                </a:path>
                <a:path w="6085205" h="392429">
                  <a:moveTo>
                    <a:pt x="5961253" y="392239"/>
                  </a:moveTo>
                  <a:lnTo>
                    <a:pt x="5979807" y="392239"/>
                  </a:lnTo>
                  <a:lnTo>
                    <a:pt x="5985510" y="392239"/>
                  </a:lnTo>
                  <a:lnTo>
                    <a:pt x="5991110" y="391782"/>
                  </a:lnTo>
                  <a:lnTo>
                    <a:pt x="5996571" y="390905"/>
                  </a:lnTo>
                </a:path>
                <a:path w="6085205" h="392429">
                  <a:moveTo>
                    <a:pt x="6083541" y="303949"/>
                  </a:moveTo>
                  <a:lnTo>
                    <a:pt x="6084417" y="298488"/>
                  </a:lnTo>
                  <a:lnTo>
                    <a:pt x="6084862" y="292887"/>
                  </a:lnTo>
                  <a:lnTo>
                    <a:pt x="6084862" y="287172"/>
                  </a:lnTo>
                  <a:lnTo>
                    <a:pt x="6084862" y="268909"/>
                  </a:lnTo>
                </a:path>
                <a:path w="6085205" h="392429">
                  <a:moveTo>
                    <a:pt x="6084862" y="123329"/>
                  </a:moveTo>
                  <a:lnTo>
                    <a:pt x="6084862" y="105067"/>
                  </a:lnTo>
                  <a:lnTo>
                    <a:pt x="6084862" y="99364"/>
                  </a:lnTo>
                  <a:lnTo>
                    <a:pt x="6084417" y="93751"/>
                  </a:lnTo>
                  <a:lnTo>
                    <a:pt x="6083541" y="88290"/>
                  </a:lnTo>
                </a:path>
                <a:path w="6085205" h="392429">
                  <a:moveTo>
                    <a:pt x="5996571" y="1333"/>
                  </a:moveTo>
                  <a:lnTo>
                    <a:pt x="5991110" y="457"/>
                  </a:lnTo>
                  <a:lnTo>
                    <a:pt x="5985510" y="0"/>
                  </a:lnTo>
                  <a:lnTo>
                    <a:pt x="5979807" y="0"/>
                  </a:lnTo>
                  <a:lnTo>
                    <a:pt x="5961253" y="0"/>
                  </a:lnTo>
                </a:path>
                <a:path w="6085205" h="392429">
                  <a:moveTo>
                    <a:pt x="123609" y="0"/>
                  </a:moveTo>
                  <a:lnTo>
                    <a:pt x="105067" y="0"/>
                  </a:lnTo>
                  <a:lnTo>
                    <a:pt x="99352" y="0"/>
                  </a:lnTo>
                  <a:lnTo>
                    <a:pt x="93751" y="457"/>
                  </a:lnTo>
                  <a:lnTo>
                    <a:pt x="88290" y="1333"/>
                  </a:lnTo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54421" y="5667208"/>
            <a:ext cx="7670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PAYMENTS</a:t>
            </a:r>
            <a:endParaRPr sz="1000">
              <a:latin typeface="Montserrat ExtraBold"/>
              <a:cs typeface="Montserrat Extra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29021" y="6124408"/>
            <a:ext cx="275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2565" algn="l"/>
              </a:tabLst>
            </a:pPr>
            <a:r>
              <a:rPr sz="1000" b="1">
                <a:solidFill>
                  <a:srgbClr val="13303C"/>
                </a:solidFill>
                <a:latin typeface="Montserrat SemiBold"/>
                <a:cs typeface="Montserrat SemiBold"/>
              </a:rPr>
              <a:t>Basic salary</a:t>
            </a:r>
            <a:r>
              <a:rPr sz="1000" b="1" spc="1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000" b="1" u="sng">
                <a:solidFill>
                  <a:srgbClr val="13303C"/>
                </a:solidFill>
                <a:uFill>
                  <a:solidFill>
                    <a:srgbClr val="122F3B"/>
                  </a:solidFill>
                </a:uFill>
                <a:latin typeface="Montserrat SemiBold"/>
                <a:cs typeface="Montserrat SemiBold"/>
              </a:rPr>
              <a:t>	</a:t>
            </a:r>
            <a:endParaRPr sz="1000">
              <a:latin typeface="Montserrat SemiBold"/>
              <a:cs typeface="Montserrat SemiBold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757019" y="5599272"/>
            <a:ext cx="3011805" cy="1516380"/>
            <a:chOff x="757019" y="5599272"/>
            <a:chExt cx="3011805" cy="1516380"/>
          </a:xfrm>
        </p:grpSpPr>
        <p:sp>
          <p:nvSpPr>
            <p:cNvPr id="60" name="object 60"/>
            <p:cNvSpPr/>
            <p:nvPr/>
          </p:nvSpPr>
          <p:spPr>
            <a:xfrm>
              <a:off x="767030" y="5612648"/>
              <a:ext cx="66040" cy="73025"/>
            </a:xfrm>
            <a:custGeom>
              <a:avLst/>
              <a:gdLst/>
              <a:ahLst/>
              <a:cxnLst/>
              <a:rect l="l" t="t" r="r" b="b"/>
              <a:pathLst>
                <a:path w="66040" h="73025">
                  <a:moveTo>
                    <a:pt x="65951" y="0"/>
                  </a:moveTo>
                  <a:lnTo>
                    <a:pt x="43337" y="11840"/>
                  </a:lnTo>
                  <a:lnTo>
                    <a:pt x="24279" y="28486"/>
                  </a:lnTo>
                  <a:lnTo>
                    <a:pt x="9569" y="49141"/>
                  </a:lnTo>
                  <a:lnTo>
                    <a:pt x="0" y="73012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3371" y="5758722"/>
              <a:ext cx="0" cy="1210310"/>
            </a:xfrm>
            <a:custGeom>
              <a:avLst/>
              <a:gdLst/>
              <a:ahLst/>
              <a:cxnLst/>
              <a:rect l="l" t="t" r="r" b="b"/>
              <a:pathLst>
                <a:path h="1210309">
                  <a:moveTo>
                    <a:pt x="0" y="0"/>
                  </a:moveTo>
                  <a:lnTo>
                    <a:pt x="0" y="1210106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0394" y="7039401"/>
              <a:ext cx="73025" cy="66040"/>
            </a:xfrm>
            <a:custGeom>
              <a:avLst/>
              <a:gdLst/>
              <a:ahLst/>
              <a:cxnLst/>
              <a:rect l="l" t="t" r="r" b="b"/>
              <a:pathLst>
                <a:path w="73025" h="66040">
                  <a:moveTo>
                    <a:pt x="0" y="0"/>
                  </a:moveTo>
                  <a:lnTo>
                    <a:pt x="11840" y="22613"/>
                  </a:lnTo>
                  <a:lnTo>
                    <a:pt x="28486" y="41671"/>
                  </a:lnTo>
                  <a:lnTo>
                    <a:pt x="49141" y="56382"/>
                  </a:lnTo>
                  <a:lnTo>
                    <a:pt x="73012" y="65951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15631" y="7109015"/>
              <a:ext cx="2707005" cy="0"/>
            </a:xfrm>
            <a:custGeom>
              <a:avLst/>
              <a:gdLst/>
              <a:ahLst/>
              <a:cxnLst/>
              <a:rect l="l" t="t" r="r" b="b"/>
              <a:pathLst>
                <a:path w="2707004">
                  <a:moveTo>
                    <a:pt x="0" y="0"/>
                  </a:moveTo>
                  <a:lnTo>
                    <a:pt x="2706916" y="0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92563" y="7028964"/>
              <a:ext cx="66040" cy="73025"/>
            </a:xfrm>
            <a:custGeom>
              <a:avLst/>
              <a:gdLst/>
              <a:ahLst/>
              <a:cxnLst/>
              <a:rect l="l" t="t" r="r" b="b"/>
              <a:pathLst>
                <a:path w="66039" h="73025">
                  <a:moveTo>
                    <a:pt x="0" y="73025"/>
                  </a:moveTo>
                  <a:lnTo>
                    <a:pt x="22613" y="61184"/>
                  </a:lnTo>
                  <a:lnTo>
                    <a:pt x="41671" y="44537"/>
                  </a:lnTo>
                  <a:lnTo>
                    <a:pt x="56382" y="23877"/>
                  </a:lnTo>
                  <a:lnTo>
                    <a:pt x="65951" y="0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62171" y="5745801"/>
              <a:ext cx="0" cy="1210310"/>
            </a:xfrm>
            <a:custGeom>
              <a:avLst/>
              <a:gdLst/>
              <a:ahLst/>
              <a:cxnLst/>
              <a:rect l="l" t="t" r="r" b="b"/>
              <a:pathLst>
                <a:path h="1210309">
                  <a:moveTo>
                    <a:pt x="0" y="1210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82137" y="5609278"/>
              <a:ext cx="73025" cy="66040"/>
            </a:xfrm>
            <a:custGeom>
              <a:avLst/>
              <a:gdLst/>
              <a:ahLst/>
              <a:cxnLst/>
              <a:rect l="l" t="t" r="r" b="b"/>
              <a:pathLst>
                <a:path w="73025" h="66039">
                  <a:moveTo>
                    <a:pt x="73012" y="65951"/>
                  </a:moveTo>
                  <a:lnTo>
                    <a:pt x="61171" y="43344"/>
                  </a:lnTo>
                  <a:lnTo>
                    <a:pt x="44526" y="24288"/>
                  </a:lnTo>
                  <a:lnTo>
                    <a:pt x="23870" y="957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02996" y="5605622"/>
              <a:ext cx="2707005" cy="0"/>
            </a:xfrm>
            <a:custGeom>
              <a:avLst/>
              <a:gdLst/>
              <a:ahLst/>
              <a:cxnLst/>
              <a:rect l="l" t="t" r="r" b="b"/>
              <a:pathLst>
                <a:path w="2707004">
                  <a:moveTo>
                    <a:pt x="270691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3369" y="5605627"/>
              <a:ext cx="2999105" cy="1503680"/>
            </a:xfrm>
            <a:custGeom>
              <a:avLst/>
              <a:gdLst/>
              <a:ahLst/>
              <a:cxnLst/>
              <a:rect l="l" t="t" r="r" b="b"/>
              <a:pathLst>
                <a:path w="2999104" h="1503679">
                  <a:moveTo>
                    <a:pt x="1371" y="90754"/>
                  </a:moveTo>
                  <a:lnTo>
                    <a:pt x="469" y="96367"/>
                  </a:lnTo>
                  <a:lnTo>
                    <a:pt x="0" y="102133"/>
                  </a:lnTo>
                  <a:lnTo>
                    <a:pt x="0" y="107988"/>
                  </a:lnTo>
                  <a:lnTo>
                    <a:pt x="0" y="127266"/>
                  </a:lnTo>
                </a:path>
                <a:path w="2999104" h="1503679">
                  <a:moveTo>
                    <a:pt x="0" y="1376108"/>
                  </a:moveTo>
                  <a:lnTo>
                    <a:pt x="0" y="1395387"/>
                  </a:lnTo>
                  <a:lnTo>
                    <a:pt x="0" y="1401254"/>
                  </a:lnTo>
                  <a:lnTo>
                    <a:pt x="469" y="1407020"/>
                  </a:lnTo>
                  <a:lnTo>
                    <a:pt x="1371" y="1412621"/>
                  </a:lnTo>
                </a:path>
                <a:path w="2999104" h="1503679">
                  <a:moveTo>
                    <a:pt x="90766" y="1502016"/>
                  </a:moveTo>
                  <a:lnTo>
                    <a:pt x="96380" y="1502918"/>
                  </a:lnTo>
                  <a:lnTo>
                    <a:pt x="102133" y="1503387"/>
                  </a:lnTo>
                  <a:lnTo>
                    <a:pt x="108000" y="1503387"/>
                  </a:lnTo>
                  <a:lnTo>
                    <a:pt x="126987" y="1503387"/>
                  </a:lnTo>
                </a:path>
                <a:path w="2999104" h="1503679">
                  <a:moveTo>
                    <a:pt x="2871812" y="1503387"/>
                  </a:moveTo>
                  <a:lnTo>
                    <a:pt x="2890799" y="1503387"/>
                  </a:lnTo>
                  <a:lnTo>
                    <a:pt x="2896666" y="1503387"/>
                  </a:lnTo>
                  <a:lnTo>
                    <a:pt x="2902432" y="1502918"/>
                  </a:lnTo>
                  <a:lnTo>
                    <a:pt x="2908046" y="1502016"/>
                  </a:lnTo>
                </a:path>
                <a:path w="2999104" h="1503679">
                  <a:moveTo>
                    <a:pt x="2997428" y="1412621"/>
                  </a:moveTo>
                  <a:lnTo>
                    <a:pt x="2998330" y="1407020"/>
                  </a:lnTo>
                  <a:lnTo>
                    <a:pt x="2998800" y="1401254"/>
                  </a:lnTo>
                  <a:lnTo>
                    <a:pt x="2998800" y="1395387"/>
                  </a:lnTo>
                  <a:lnTo>
                    <a:pt x="2998800" y="1376108"/>
                  </a:lnTo>
                </a:path>
                <a:path w="2999104" h="1503679">
                  <a:moveTo>
                    <a:pt x="2998800" y="127266"/>
                  </a:moveTo>
                  <a:lnTo>
                    <a:pt x="2998800" y="107988"/>
                  </a:lnTo>
                  <a:lnTo>
                    <a:pt x="2998800" y="102133"/>
                  </a:lnTo>
                  <a:lnTo>
                    <a:pt x="2998330" y="96367"/>
                  </a:lnTo>
                  <a:lnTo>
                    <a:pt x="2997428" y="90754"/>
                  </a:lnTo>
                </a:path>
                <a:path w="2999104" h="1503679">
                  <a:moveTo>
                    <a:pt x="2908046" y="1358"/>
                  </a:moveTo>
                  <a:lnTo>
                    <a:pt x="2902432" y="469"/>
                  </a:lnTo>
                  <a:lnTo>
                    <a:pt x="2896666" y="0"/>
                  </a:lnTo>
                  <a:lnTo>
                    <a:pt x="2890799" y="0"/>
                  </a:lnTo>
                  <a:lnTo>
                    <a:pt x="2871812" y="0"/>
                  </a:lnTo>
                </a:path>
                <a:path w="2999104" h="1503679">
                  <a:moveTo>
                    <a:pt x="126987" y="0"/>
                  </a:moveTo>
                  <a:lnTo>
                    <a:pt x="108000" y="0"/>
                  </a:lnTo>
                  <a:lnTo>
                    <a:pt x="102133" y="0"/>
                  </a:lnTo>
                  <a:lnTo>
                    <a:pt x="96380" y="469"/>
                  </a:lnTo>
                  <a:lnTo>
                    <a:pt x="90766" y="1358"/>
                  </a:lnTo>
                </a:path>
              </a:pathLst>
            </a:custGeom>
            <a:ln w="12700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016595" y="5667624"/>
            <a:ext cx="929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DEDUCTIONS</a:t>
            </a:r>
            <a:endParaRPr sz="1000">
              <a:latin typeface="Montserrat ExtraBold"/>
              <a:cs typeface="Montserrat Extra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91195" y="6115845"/>
            <a:ext cx="26822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68270" algn="l"/>
              </a:tabLst>
            </a:pPr>
            <a:r>
              <a:rPr sz="950" b="1">
                <a:solidFill>
                  <a:srgbClr val="13303C"/>
                </a:solidFill>
                <a:latin typeface="Montserrat SemiBold"/>
                <a:cs typeface="Montserrat SemiBold"/>
              </a:rPr>
              <a:t>Income</a:t>
            </a:r>
            <a:r>
              <a:rPr sz="950" b="1" spc="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950" b="1">
                <a:solidFill>
                  <a:srgbClr val="13303C"/>
                </a:solidFill>
                <a:latin typeface="Montserrat SemiBold"/>
                <a:cs typeface="Montserrat SemiBold"/>
              </a:rPr>
              <a:t>tax</a:t>
            </a:r>
            <a:r>
              <a:rPr sz="950" b="1" spc="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950" b="1">
                <a:solidFill>
                  <a:srgbClr val="13303C"/>
                </a:solidFill>
                <a:latin typeface="Montserrat SemiBold"/>
                <a:cs typeface="Montserrat SemiBold"/>
              </a:rPr>
              <a:t>deduction</a:t>
            </a:r>
            <a:r>
              <a:rPr sz="950" b="1" spc="-1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950" b="1" u="sng">
                <a:solidFill>
                  <a:srgbClr val="13303C"/>
                </a:solidFill>
                <a:uFill>
                  <a:solidFill>
                    <a:srgbClr val="122F3B"/>
                  </a:solidFill>
                </a:uFill>
                <a:latin typeface="Montserrat SemiBold"/>
                <a:cs typeface="Montserrat SemiBold"/>
              </a:rPr>
              <a:t>	</a:t>
            </a:r>
            <a:endParaRPr sz="950">
              <a:latin typeface="Montserrat SemiBold"/>
              <a:cs typeface="Montserrat SemiBold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91171" y="6412357"/>
            <a:ext cx="26822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68905" algn="l"/>
              </a:tabLst>
            </a:pPr>
            <a:r>
              <a:rPr sz="950" b="1">
                <a:solidFill>
                  <a:srgbClr val="13303C"/>
                </a:solidFill>
                <a:latin typeface="Montserrat SemiBold"/>
                <a:cs typeface="Montserrat SemiBold"/>
              </a:rPr>
              <a:t>National</a:t>
            </a:r>
            <a:r>
              <a:rPr sz="950" b="1" spc="7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950" b="1">
                <a:solidFill>
                  <a:srgbClr val="13303C"/>
                </a:solidFill>
                <a:latin typeface="Montserrat SemiBold"/>
                <a:cs typeface="Montserrat SemiBold"/>
              </a:rPr>
              <a:t>Insurance</a:t>
            </a:r>
            <a:r>
              <a:rPr sz="950" b="1" spc="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950" b="1" u="sng">
                <a:solidFill>
                  <a:srgbClr val="13303C"/>
                </a:solidFill>
                <a:uFill>
                  <a:solidFill>
                    <a:srgbClr val="122F3B"/>
                  </a:solidFill>
                </a:uFill>
                <a:latin typeface="Montserrat SemiBold"/>
                <a:cs typeface="Montserrat SemiBold"/>
              </a:rPr>
              <a:t>	</a:t>
            </a:r>
            <a:endParaRPr sz="950">
              <a:latin typeface="Montserrat SemiBold"/>
              <a:cs typeface="Montserrat SemiBold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921495" y="5601987"/>
            <a:ext cx="2929890" cy="1475105"/>
            <a:chOff x="3921495" y="5601987"/>
            <a:chExt cx="2929890" cy="1475105"/>
          </a:xfrm>
        </p:grpSpPr>
        <p:sp>
          <p:nvSpPr>
            <p:cNvPr id="73" name="object 73"/>
            <p:cNvSpPr/>
            <p:nvPr/>
          </p:nvSpPr>
          <p:spPr>
            <a:xfrm>
              <a:off x="3931232" y="5614997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70" h="71120">
                  <a:moveTo>
                    <a:pt x="64160" y="0"/>
                  </a:moveTo>
                  <a:lnTo>
                    <a:pt x="42162" y="11520"/>
                  </a:lnTo>
                  <a:lnTo>
                    <a:pt x="23622" y="27714"/>
                  </a:lnTo>
                  <a:lnTo>
                    <a:pt x="9310" y="47809"/>
                  </a:lnTo>
                  <a:lnTo>
                    <a:pt x="0" y="71031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27676" y="5757110"/>
              <a:ext cx="0" cy="1177290"/>
            </a:xfrm>
            <a:custGeom>
              <a:avLst/>
              <a:gdLst/>
              <a:ahLst/>
              <a:cxnLst/>
              <a:rect l="l" t="t" r="r" b="b"/>
              <a:pathLst>
                <a:path h="1177290">
                  <a:moveTo>
                    <a:pt x="0" y="0"/>
                  </a:moveTo>
                  <a:lnTo>
                    <a:pt x="0" y="1177188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34508" y="7002963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20" h="64770">
                  <a:moveTo>
                    <a:pt x="0" y="0"/>
                  </a:moveTo>
                  <a:lnTo>
                    <a:pt x="11520" y="21992"/>
                  </a:lnTo>
                  <a:lnTo>
                    <a:pt x="27714" y="40533"/>
                  </a:lnTo>
                  <a:lnTo>
                    <a:pt x="47809" y="54847"/>
                  </a:lnTo>
                  <a:lnTo>
                    <a:pt x="71031" y="6416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75795" y="7070679"/>
              <a:ext cx="2633345" cy="0"/>
            </a:xfrm>
            <a:custGeom>
              <a:avLst/>
              <a:gdLst/>
              <a:ahLst/>
              <a:cxnLst/>
              <a:rect l="l" t="t" r="r" b="b"/>
              <a:pathLst>
                <a:path w="2633345">
                  <a:moveTo>
                    <a:pt x="0" y="0"/>
                  </a:moveTo>
                  <a:lnTo>
                    <a:pt x="2633306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77215" y="6992815"/>
              <a:ext cx="64769" cy="71120"/>
            </a:xfrm>
            <a:custGeom>
              <a:avLst/>
              <a:gdLst/>
              <a:ahLst/>
              <a:cxnLst/>
              <a:rect l="l" t="t" r="r" b="b"/>
              <a:pathLst>
                <a:path w="64770" h="71120">
                  <a:moveTo>
                    <a:pt x="0" y="71031"/>
                  </a:moveTo>
                  <a:lnTo>
                    <a:pt x="21997" y="59511"/>
                  </a:lnTo>
                  <a:lnTo>
                    <a:pt x="40538" y="43316"/>
                  </a:lnTo>
                  <a:lnTo>
                    <a:pt x="54849" y="23221"/>
                  </a:lnTo>
                  <a:lnTo>
                    <a:pt x="6416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44932" y="5744539"/>
              <a:ext cx="0" cy="1177290"/>
            </a:xfrm>
            <a:custGeom>
              <a:avLst/>
              <a:gdLst/>
              <a:ahLst/>
              <a:cxnLst/>
              <a:rect l="l" t="t" r="r" b="b"/>
              <a:pathLst>
                <a:path h="1177290">
                  <a:moveTo>
                    <a:pt x="0" y="1177201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67070" y="5611727"/>
              <a:ext cx="71120" cy="64769"/>
            </a:xfrm>
            <a:custGeom>
              <a:avLst/>
              <a:gdLst/>
              <a:ahLst/>
              <a:cxnLst/>
              <a:rect l="l" t="t" r="r" b="b"/>
              <a:pathLst>
                <a:path w="71120" h="64770">
                  <a:moveTo>
                    <a:pt x="71031" y="64160"/>
                  </a:moveTo>
                  <a:lnTo>
                    <a:pt x="59511" y="42162"/>
                  </a:lnTo>
                  <a:lnTo>
                    <a:pt x="43316" y="23622"/>
                  </a:lnTo>
                  <a:lnTo>
                    <a:pt x="23221" y="9310"/>
                  </a:ln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63507" y="5608170"/>
              <a:ext cx="2633345" cy="0"/>
            </a:xfrm>
            <a:custGeom>
              <a:avLst/>
              <a:gdLst/>
              <a:ahLst/>
              <a:cxnLst/>
              <a:rect l="l" t="t" r="r" b="b"/>
              <a:pathLst>
                <a:path w="2633345">
                  <a:moveTo>
                    <a:pt x="2633306" y="0"/>
                  </a:moveTo>
                  <a:lnTo>
                    <a:pt x="0" y="0"/>
                  </a:lnTo>
                </a:path>
              </a:pathLst>
            </a:custGeom>
            <a:ln w="12357">
              <a:solidFill>
                <a:srgbClr val="1330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927674" y="5608166"/>
              <a:ext cx="2917825" cy="1463040"/>
            </a:xfrm>
            <a:custGeom>
              <a:avLst/>
              <a:gdLst/>
              <a:ahLst/>
              <a:cxnLst/>
              <a:rect l="l" t="t" r="r" b="b"/>
              <a:pathLst>
                <a:path w="2917825" h="1463040">
                  <a:moveTo>
                    <a:pt x="1333" y="88290"/>
                  </a:moveTo>
                  <a:lnTo>
                    <a:pt x="457" y="93751"/>
                  </a:lnTo>
                  <a:lnTo>
                    <a:pt x="0" y="99364"/>
                  </a:lnTo>
                  <a:lnTo>
                    <a:pt x="0" y="105067"/>
                  </a:lnTo>
                  <a:lnTo>
                    <a:pt x="0" y="123812"/>
                  </a:lnTo>
                </a:path>
                <a:path w="2917825" h="1463040">
                  <a:moveTo>
                    <a:pt x="0" y="1338707"/>
                  </a:moveTo>
                  <a:lnTo>
                    <a:pt x="0" y="1357452"/>
                  </a:lnTo>
                  <a:lnTo>
                    <a:pt x="0" y="1363154"/>
                  </a:lnTo>
                  <a:lnTo>
                    <a:pt x="457" y="1368755"/>
                  </a:lnTo>
                  <a:lnTo>
                    <a:pt x="1333" y="1374216"/>
                  </a:lnTo>
                </a:path>
                <a:path w="2917825" h="1463040">
                  <a:moveTo>
                    <a:pt x="88290" y="1461185"/>
                  </a:moveTo>
                  <a:lnTo>
                    <a:pt x="93751" y="1462049"/>
                  </a:lnTo>
                  <a:lnTo>
                    <a:pt x="99352" y="1462519"/>
                  </a:lnTo>
                  <a:lnTo>
                    <a:pt x="105067" y="1462519"/>
                  </a:lnTo>
                  <a:lnTo>
                    <a:pt x="123532" y="1462519"/>
                  </a:lnTo>
                </a:path>
                <a:path w="2917825" h="1463040">
                  <a:moveTo>
                    <a:pt x="2793720" y="1462519"/>
                  </a:moveTo>
                  <a:lnTo>
                    <a:pt x="2812199" y="1462519"/>
                  </a:lnTo>
                  <a:lnTo>
                    <a:pt x="2817901" y="1462519"/>
                  </a:lnTo>
                  <a:lnTo>
                    <a:pt x="2823502" y="1462049"/>
                  </a:lnTo>
                  <a:lnTo>
                    <a:pt x="2828963" y="1461185"/>
                  </a:lnTo>
                </a:path>
                <a:path w="2917825" h="1463040">
                  <a:moveTo>
                    <a:pt x="2915920" y="1374216"/>
                  </a:moveTo>
                  <a:lnTo>
                    <a:pt x="2916809" y="1368755"/>
                  </a:lnTo>
                  <a:lnTo>
                    <a:pt x="2917253" y="1363154"/>
                  </a:lnTo>
                  <a:lnTo>
                    <a:pt x="2917253" y="1357452"/>
                  </a:lnTo>
                  <a:lnTo>
                    <a:pt x="2917253" y="1338707"/>
                  </a:lnTo>
                </a:path>
                <a:path w="2917825" h="1463040">
                  <a:moveTo>
                    <a:pt x="2917253" y="123812"/>
                  </a:moveTo>
                  <a:lnTo>
                    <a:pt x="2917253" y="105067"/>
                  </a:lnTo>
                  <a:lnTo>
                    <a:pt x="2917253" y="99364"/>
                  </a:lnTo>
                  <a:lnTo>
                    <a:pt x="2916809" y="93751"/>
                  </a:lnTo>
                  <a:lnTo>
                    <a:pt x="2915920" y="88290"/>
                  </a:lnTo>
                </a:path>
                <a:path w="2917825" h="1463040">
                  <a:moveTo>
                    <a:pt x="2828963" y="1333"/>
                  </a:moveTo>
                  <a:lnTo>
                    <a:pt x="2823502" y="457"/>
                  </a:lnTo>
                  <a:lnTo>
                    <a:pt x="2817901" y="0"/>
                  </a:lnTo>
                  <a:lnTo>
                    <a:pt x="2812199" y="0"/>
                  </a:lnTo>
                  <a:lnTo>
                    <a:pt x="2793720" y="0"/>
                  </a:lnTo>
                </a:path>
                <a:path w="2917825" h="1463040">
                  <a:moveTo>
                    <a:pt x="123532" y="0"/>
                  </a:moveTo>
                  <a:lnTo>
                    <a:pt x="105067" y="0"/>
                  </a:lnTo>
                  <a:lnTo>
                    <a:pt x="99352" y="0"/>
                  </a:lnTo>
                  <a:lnTo>
                    <a:pt x="93751" y="457"/>
                  </a:lnTo>
                  <a:lnTo>
                    <a:pt x="88290" y="1333"/>
                  </a:lnTo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F49712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pc="-25"/>
              <a:t>171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635332" y="10300421"/>
            <a:ext cx="182308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your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payslip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378706" y="10300421"/>
            <a:ext cx="130175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4:2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World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94" name="object 5">
            <a:extLst>
              <a:ext uri="{FF2B5EF4-FFF2-40B4-BE49-F238E27FC236}">
                <a16:creationId xmlns:a16="http://schemas.microsoft.com/office/drawing/2014/main" id="{71580CD9-3DCF-614F-D966-CCD40AAB25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299" y="1011163"/>
            <a:ext cx="200339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latin typeface="Montserrat" pitchFamily="2" charset="77"/>
                <a:cs typeface="Futura Bold"/>
              </a:rPr>
              <a:t>Payslips</a:t>
            </a:r>
            <a:endParaRPr spc="-10" dirty="0">
              <a:latin typeface="Montserrat" pitchFamily="2" charset="77"/>
              <a:cs typeface="Futura Bold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97AB463-6EF4-8036-981B-D1A4729E898A}"/>
              </a:ext>
            </a:extLst>
          </p:cNvPr>
          <p:cNvSpPr txBox="1"/>
          <p:nvPr/>
        </p:nvSpPr>
        <p:spPr>
          <a:xfrm>
            <a:off x="2247209" y="3098258"/>
            <a:ext cx="4484794" cy="368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800B076-E0FB-80A0-BDBB-2EED3E6F9CA2}"/>
              </a:ext>
            </a:extLst>
          </p:cNvPr>
          <p:cNvSpPr txBox="1"/>
          <p:nvPr/>
        </p:nvSpPr>
        <p:spPr>
          <a:xfrm>
            <a:off x="2247209" y="3675201"/>
            <a:ext cx="4484794" cy="368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C4AB42-0E8A-350C-C2E6-A885224AA64F}"/>
              </a:ext>
            </a:extLst>
          </p:cNvPr>
          <p:cNvSpPr txBox="1"/>
          <p:nvPr/>
        </p:nvSpPr>
        <p:spPr>
          <a:xfrm>
            <a:off x="1663038" y="5950032"/>
            <a:ext cx="1921878" cy="368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EEAFC2C-BECD-316D-6E4E-ABD9989788B8}"/>
              </a:ext>
            </a:extLst>
          </p:cNvPr>
          <p:cNvSpPr txBox="1"/>
          <p:nvPr/>
        </p:nvSpPr>
        <p:spPr>
          <a:xfrm>
            <a:off x="5484248" y="5950032"/>
            <a:ext cx="1196208" cy="283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25249EF-A5C3-EBDC-A0D3-9BAFD4584F92}"/>
              </a:ext>
            </a:extLst>
          </p:cNvPr>
          <p:cNvSpPr txBox="1"/>
          <p:nvPr/>
        </p:nvSpPr>
        <p:spPr>
          <a:xfrm>
            <a:off x="5484248" y="6341918"/>
            <a:ext cx="1196208" cy="2183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325988B-A805-4C00-064C-48D13DE83972}"/>
              </a:ext>
            </a:extLst>
          </p:cNvPr>
          <p:cNvSpPr txBox="1"/>
          <p:nvPr/>
        </p:nvSpPr>
        <p:spPr>
          <a:xfrm>
            <a:off x="2441601" y="7527210"/>
            <a:ext cx="1091221" cy="222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CBF97EF-D31E-0719-63AF-3E60380F9229}"/>
              </a:ext>
            </a:extLst>
          </p:cNvPr>
          <p:cNvSpPr txBox="1"/>
          <p:nvPr/>
        </p:nvSpPr>
        <p:spPr>
          <a:xfrm>
            <a:off x="2206971" y="8022191"/>
            <a:ext cx="4498695" cy="2507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7ED5A95-F50B-CCB2-48ED-A4343E3A84A4}"/>
              </a:ext>
            </a:extLst>
          </p:cNvPr>
          <p:cNvSpPr txBox="1"/>
          <p:nvPr/>
        </p:nvSpPr>
        <p:spPr>
          <a:xfrm>
            <a:off x="4499001" y="7527211"/>
            <a:ext cx="2206664" cy="2168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49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110489" rIns="0" bIns="0" rtlCol="0">
            <a:spAutoFit/>
          </a:bodyPr>
          <a:lstStyle/>
          <a:p>
            <a:pPr marR="33718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4:2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65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WORLD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20">
                <a:solidFill>
                  <a:srgbClr val="FFFFFF"/>
                </a:solidFill>
                <a:latin typeface="Montserrat Medium"/>
                <a:cs typeface="Montserrat Medium"/>
              </a:rPr>
              <a:t>WORK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t>What</a:t>
            </a:r>
            <a:r>
              <a:rPr spc="-105"/>
              <a:t> </a:t>
            </a:r>
            <a:r>
              <a:t>have</a:t>
            </a:r>
            <a:r>
              <a:rPr spc="-100"/>
              <a:t> </a:t>
            </a:r>
            <a:r>
              <a:t>you</a:t>
            </a:r>
            <a:r>
              <a:rPr spc="-105"/>
              <a:t> </a:t>
            </a:r>
            <a:r>
              <a:rPr spc="-10"/>
              <a:t>learned?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299" y="1871035"/>
            <a:ext cx="34658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Match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up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keywords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with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definitions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004" y="2307437"/>
            <a:ext cx="1968500" cy="914400"/>
          </a:xfrm>
          <a:prstGeom prst="rect">
            <a:avLst/>
          </a:prstGeom>
          <a:solidFill>
            <a:srgbClr val="FFF5E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ExtraBold"/>
                <a:cs typeface="Montserrat ExtraBold"/>
              </a:rPr>
              <a:t>Income</a:t>
            </a:r>
            <a:r>
              <a:rPr sz="1200" b="1" spc="-3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 ExtraBold"/>
                <a:cs typeface="Montserrat ExtraBold"/>
              </a:rPr>
              <a:t>tax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5993" y="2307437"/>
            <a:ext cx="4116070" cy="9144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marL="1173480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Pay</a:t>
            </a:r>
            <a:r>
              <a:rPr sz="12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before</a:t>
            </a:r>
            <a:r>
              <a:rPr sz="12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deductions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004" y="3391611"/>
            <a:ext cx="1968500" cy="914400"/>
          </a:xfrm>
          <a:prstGeom prst="rect">
            <a:avLst/>
          </a:prstGeom>
          <a:solidFill>
            <a:srgbClr val="FFF5E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marL="589280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ExtraBold"/>
                <a:cs typeface="Montserrat ExtraBold"/>
              </a:rPr>
              <a:t>Gross</a:t>
            </a:r>
            <a:r>
              <a:rPr sz="1200" b="1" spc="-5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 ExtraBold"/>
                <a:cs typeface="Montserrat ExtraBold"/>
              </a:rPr>
              <a:t>pay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5993" y="3391611"/>
            <a:ext cx="4116070" cy="9144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Times New Roman"/>
              <a:cs typeface="Times New Roman"/>
            </a:endParaRPr>
          </a:p>
          <a:p>
            <a:pPr marL="626745" marR="619125" algn="ctr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amount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money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earned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usually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expressed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as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weekly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amount</a:t>
            </a:r>
            <a:endParaRPr sz="1200">
              <a:latin typeface="Montserrat SemiBold"/>
              <a:cs typeface="Montserrat SemiBold"/>
            </a:endParaRPr>
          </a:p>
          <a:p>
            <a:pPr algn="ctr">
              <a:lnSpc>
                <a:spcPct val="100000"/>
              </a:lnSpc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or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hourly</a:t>
            </a:r>
            <a:r>
              <a:rPr sz="12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rate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004" y="4475784"/>
            <a:ext cx="1968500" cy="914400"/>
          </a:xfrm>
          <a:prstGeom prst="rect">
            <a:avLst/>
          </a:prstGeom>
          <a:solidFill>
            <a:srgbClr val="FFF5E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  <a:spcBef>
                <a:spcPts val="5"/>
              </a:spcBef>
            </a:pPr>
            <a:r>
              <a:rPr sz="12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Deductions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5993" y="4475784"/>
            <a:ext cx="4116070" cy="9144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Bring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home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pay,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after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deductions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8004" y="5559958"/>
            <a:ext cx="1968500" cy="914400"/>
          </a:xfrm>
          <a:prstGeom prst="rect">
            <a:avLst/>
          </a:prstGeom>
          <a:solidFill>
            <a:srgbClr val="FFF5E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ExtraBold"/>
                <a:cs typeface="Montserrat ExtraBold"/>
              </a:rPr>
              <a:t>National </a:t>
            </a:r>
            <a:r>
              <a:rPr sz="12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Insurance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95993" y="5559958"/>
            <a:ext cx="4116070" cy="9144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1111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</a:pPr>
            <a:endParaRPr sz="1200">
              <a:latin typeface="Times New Roman"/>
              <a:cs typeface="Times New Roman"/>
            </a:endParaRPr>
          </a:p>
          <a:p>
            <a:pPr marL="948055" marR="619125" indent="-321945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amount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money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earned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usually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expressed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as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annual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sum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8004" y="6644132"/>
            <a:ext cx="1968500" cy="914400"/>
          </a:xfrm>
          <a:prstGeom prst="rect">
            <a:avLst/>
          </a:prstGeom>
          <a:solidFill>
            <a:srgbClr val="FFF5E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ExtraBold"/>
                <a:cs typeface="Montserrat ExtraBold"/>
              </a:rPr>
              <a:t>Net</a:t>
            </a:r>
            <a:r>
              <a:rPr sz="1200" b="1" spc="-25">
                <a:solidFill>
                  <a:srgbClr val="13303C"/>
                </a:solidFill>
                <a:latin typeface="Montserrat ExtraBold"/>
                <a:cs typeface="Montserrat ExtraBold"/>
              </a:rPr>
              <a:t> pay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5993" y="6644132"/>
            <a:ext cx="4116070" cy="9144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1111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</a:pPr>
            <a:endParaRPr sz="1200">
              <a:latin typeface="Times New Roman"/>
              <a:cs typeface="Times New Roman"/>
            </a:endParaRPr>
          </a:p>
          <a:p>
            <a:pPr marL="501015" marR="493395" indent="6985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tax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paid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on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earnings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collected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by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Government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fund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public</a:t>
            </a:r>
            <a:r>
              <a:rPr sz="12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services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8004" y="7728305"/>
            <a:ext cx="1968500" cy="914400"/>
          </a:xfrm>
          <a:prstGeom prst="rect">
            <a:avLst/>
          </a:prstGeom>
          <a:solidFill>
            <a:srgbClr val="FFF5E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Salary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5993" y="7728305"/>
            <a:ext cx="4116070" cy="9144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1111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</a:pPr>
            <a:endParaRPr sz="1200">
              <a:latin typeface="Times New Roman"/>
              <a:cs typeface="Times New Roman"/>
            </a:endParaRPr>
          </a:p>
          <a:p>
            <a:pPr marL="632460" marR="624840" indent="10160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tax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which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pays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towards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your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state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pension,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sick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pay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other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benefits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004" y="8812479"/>
            <a:ext cx="1968500" cy="914400"/>
          </a:xfrm>
          <a:prstGeom prst="rect">
            <a:avLst/>
          </a:prstGeom>
          <a:solidFill>
            <a:srgbClr val="FFF5E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20">
                <a:solidFill>
                  <a:srgbClr val="13303C"/>
                </a:solidFill>
                <a:latin typeface="Montserrat ExtraBold"/>
                <a:cs typeface="Montserrat ExtraBold"/>
              </a:rPr>
              <a:t>Wage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95993" y="8812479"/>
            <a:ext cx="4116070" cy="9144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Times New Roman"/>
              <a:cs typeface="Times New Roman"/>
            </a:endParaRPr>
          </a:p>
          <a:p>
            <a:pPr marL="516890" marR="509270" algn="ctr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Payments</a:t>
            </a:r>
            <a:r>
              <a:rPr sz="12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taken</a:t>
            </a:r>
            <a:r>
              <a:rPr sz="12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by</a:t>
            </a:r>
            <a:r>
              <a:rPr sz="12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government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employer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pay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for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public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services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also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pensions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F49712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pc="-25"/>
              <a:t>172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35332" y="10300421"/>
            <a:ext cx="182308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your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payslip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78706" y="10300421"/>
            <a:ext cx="130175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4:2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World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23" name="Slide 74 income tax ">
            <a:hlinkClick r:id="" action="ppaction://media"/>
            <a:extLst>
              <a:ext uri="{FF2B5EF4-FFF2-40B4-BE49-F238E27FC236}">
                <a16:creationId xmlns:a16="http://schemas.microsoft.com/office/drawing/2014/main" id="{E797EF18-D729-17BF-C81B-208373FC82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39775" y="2258437"/>
            <a:ext cx="506200" cy="506200"/>
          </a:xfrm>
          <a:prstGeom prst="rect">
            <a:avLst/>
          </a:prstGeom>
        </p:spPr>
      </p:pic>
      <p:pic>
        <p:nvPicPr>
          <p:cNvPr id="24" name="Slide 74 1">
            <a:hlinkClick r:id="" action="ppaction://media"/>
            <a:extLst>
              <a:ext uri="{FF2B5EF4-FFF2-40B4-BE49-F238E27FC236}">
                <a16:creationId xmlns:a16="http://schemas.microsoft.com/office/drawing/2014/main" id="{5D5ECB49-0566-69CF-2BD4-1059DB5AEC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987714" y="2415115"/>
            <a:ext cx="509375" cy="509375"/>
          </a:xfrm>
          <a:prstGeom prst="rect">
            <a:avLst/>
          </a:prstGeom>
        </p:spPr>
      </p:pic>
      <p:pic>
        <p:nvPicPr>
          <p:cNvPr id="25" name="Slide 74 gross pay 2">
            <a:hlinkClick r:id="" action="ppaction://media"/>
            <a:extLst>
              <a:ext uri="{FF2B5EF4-FFF2-40B4-BE49-F238E27FC236}">
                <a16:creationId xmlns:a16="http://schemas.microsoft.com/office/drawing/2014/main" id="{370AF636-CC4D-0CD9-C42D-2D99682CF1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36600" y="3338179"/>
            <a:ext cx="509375" cy="509375"/>
          </a:xfrm>
          <a:prstGeom prst="rect">
            <a:avLst/>
          </a:prstGeom>
        </p:spPr>
      </p:pic>
      <p:pic>
        <p:nvPicPr>
          <p:cNvPr id="26" name="Slide 74 2">
            <a:hlinkClick r:id="" action="ppaction://media"/>
            <a:extLst>
              <a:ext uri="{FF2B5EF4-FFF2-40B4-BE49-F238E27FC236}">
                <a16:creationId xmlns:a16="http://schemas.microsoft.com/office/drawing/2014/main" id="{BFDE726E-2158-E63E-86D8-207EF032A1A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89485" y="3466479"/>
            <a:ext cx="430415" cy="430415"/>
          </a:xfrm>
          <a:prstGeom prst="rect">
            <a:avLst/>
          </a:prstGeom>
        </p:spPr>
      </p:pic>
      <p:pic>
        <p:nvPicPr>
          <p:cNvPr id="27" name="Slide 74 deductions ">
            <a:hlinkClick r:id="" action="ppaction://media"/>
            <a:extLst>
              <a:ext uri="{FF2B5EF4-FFF2-40B4-BE49-F238E27FC236}">
                <a16:creationId xmlns:a16="http://schemas.microsoft.com/office/drawing/2014/main" id="{C5F60162-9CCA-4FF3-9551-FF8E43B5BF2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36600" y="4510438"/>
            <a:ext cx="441325" cy="441325"/>
          </a:xfrm>
          <a:prstGeom prst="rect">
            <a:avLst/>
          </a:prstGeom>
        </p:spPr>
      </p:pic>
      <p:pic>
        <p:nvPicPr>
          <p:cNvPr id="31" name="Slide 74 3">
            <a:hlinkClick r:id="" action="ppaction://media"/>
            <a:extLst>
              <a:ext uri="{FF2B5EF4-FFF2-40B4-BE49-F238E27FC236}">
                <a16:creationId xmlns:a16="http://schemas.microsoft.com/office/drawing/2014/main" id="{DBCBD716-A40F-7A85-754D-4C7BE566C48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38003" y="4599748"/>
            <a:ext cx="490537" cy="490537"/>
          </a:xfrm>
          <a:prstGeom prst="rect">
            <a:avLst/>
          </a:prstGeom>
        </p:spPr>
      </p:pic>
      <p:pic>
        <p:nvPicPr>
          <p:cNvPr id="32" name="Slide 74 nat ins">
            <a:hlinkClick r:id="" action="ppaction://media"/>
            <a:extLst>
              <a:ext uri="{FF2B5EF4-FFF2-40B4-BE49-F238E27FC236}">
                <a16:creationId xmlns:a16="http://schemas.microsoft.com/office/drawing/2014/main" id="{9F2F25A8-C4EF-F0AE-5EEF-4ED6B8E1CE4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44437" y="5559957"/>
            <a:ext cx="492125" cy="492125"/>
          </a:xfrm>
          <a:prstGeom prst="rect">
            <a:avLst/>
          </a:prstGeom>
        </p:spPr>
      </p:pic>
      <p:pic>
        <p:nvPicPr>
          <p:cNvPr id="33" name="Slide 74 4">
            <a:hlinkClick r:id="" action="ppaction://media"/>
            <a:extLst>
              <a:ext uri="{FF2B5EF4-FFF2-40B4-BE49-F238E27FC236}">
                <a16:creationId xmlns:a16="http://schemas.microsoft.com/office/drawing/2014/main" id="{AD9A9C26-55DD-94E0-A68E-9FC8516625F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429375" y="5626633"/>
            <a:ext cx="390525" cy="390525"/>
          </a:xfrm>
          <a:prstGeom prst="rect">
            <a:avLst/>
          </a:prstGeom>
        </p:spPr>
      </p:pic>
      <p:pic>
        <p:nvPicPr>
          <p:cNvPr id="34" name="Slide 74 net pay">
            <a:hlinkClick r:id="" action="ppaction://media"/>
            <a:extLst>
              <a:ext uri="{FF2B5EF4-FFF2-40B4-BE49-F238E27FC236}">
                <a16:creationId xmlns:a16="http://schemas.microsoft.com/office/drawing/2014/main" id="{C843BFA9-9CE3-AB4C-C745-84D6605DE1A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36600" y="6633071"/>
            <a:ext cx="466725" cy="466725"/>
          </a:xfrm>
          <a:prstGeom prst="rect">
            <a:avLst/>
          </a:prstGeom>
        </p:spPr>
      </p:pic>
      <p:pic>
        <p:nvPicPr>
          <p:cNvPr id="35" name="Slide 74 5">
            <a:hlinkClick r:id="" action="ppaction://media"/>
            <a:extLst>
              <a:ext uri="{FF2B5EF4-FFF2-40B4-BE49-F238E27FC236}">
                <a16:creationId xmlns:a16="http://schemas.microsoft.com/office/drawing/2014/main" id="{EBE116FC-6DF5-D34A-5B6A-DB6B943C137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38003" y="6681858"/>
            <a:ext cx="454025" cy="454025"/>
          </a:xfrm>
          <a:prstGeom prst="rect">
            <a:avLst/>
          </a:prstGeom>
        </p:spPr>
      </p:pic>
      <p:pic>
        <p:nvPicPr>
          <p:cNvPr id="36" name="Slide 74 salary">
            <a:hlinkClick r:id="" action="ppaction://media"/>
            <a:extLst>
              <a:ext uri="{FF2B5EF4-FFF2-40B4-BE49-F238E27FC236}">
                <a16:creationId xmlns:a16="http://schemas.microsoft.com/office/drawing/2014/main" id="{7228FCD9-F75A-B4A4-6B51-93CEFB69ADC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50685" y="7758265"/>
            <a:ext cx="427240" cy="427240"/>
          </a:xfrm>
          <a:prstGeom prst="rect">
            <a:avLst/>
          </a:prstGeom>
        </p:spPr>
      </p:pic>
      <p:pic>
        <p:nvPicPr>
          <p:cNvPr id="37" name="Sldie 74 6">
            <a:hlinkClick r:id="" action="ppaction://media"/>
            <a:extLst>
              <a:ext uri="{FF2B5EF4-FFF2-40B4-BE49-F238E27FC236}">
                <a16:creationId xmlns:a16="http://schemas.microsoft.com/office/drawing/2014/main" id="{3C0759C1-BEDE-5C2A-21CB-34CB8C2CD516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15287" y="7753171"/>
            <a:ext cx="504613" cy="504613"/>
          </a:xfrm>
          <a:prstGeom prst="rect">
            <a:avLst/>
          </a:prstGeom>
        </p:spPr>
      </p:pic>
      <p:pic>
        <p:nvPicPr>
          <p:cNvPr id="38" name="Slide 74 wage">
            <a:hlinkClick r:id="" action="ppaction://media"/>
            <a:extLst>
              <a:ext uri="{FF2B5EF4-FFF2-40B4-BE49-F238E27FC236}">
                <a16:creationId xmlns:a16="http://schemas.microsoft.com/office/drawing/2014/main" id="{00DB0452-D11F-B045-C51E-1A0B74B673FD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38099" y="8870827"/>
            <a:ext cx="427240" cy="427240"/>
          </a:xfrm>
          <a:prstGeom prst="rect">
            <a:avLst/>
          </a:prstGeom>
        </p:spPr>
      </p:pic>
      <p:pic>
        <p:nvPicPr>
          <p:cNvPr id="39" name="Slide 74 7">
            <a:hlinkClick r:id="" action="ppaction://media"/>
            <a:extLst>
              <a:ext uri="{FF2B5EF4-FFF2-40B4-BE49-F238E27FC236}">
                <a16:creationId xmlns:a16="http://schemas.microsoft.com/office/drawing/2014/main" id="{664240C7-AA95-CF66-F698-B176988F3D22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454471" y="8897501"/>
            <a:ext cx="454025" cy="45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1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9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0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4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3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32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1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7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49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F49712"/>
          </a:solidFill>
        </p:spPr>
        <p:txBody>
          <a:bodyPr vert="horz" wrap="square" lIns="0" tIns="110489" rIns="0" bIns="0" rtlCol="0">
            <a:spAutoFit/>
          </a:bodyPr>
          <a:lstStyle/>
          <a:p>
            <a:pPr marR="3365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4:3</a:t>
            </a:r>
            <a:r>
              <a:rPr sz="1100" b="1" spc="25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65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WORLD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20">
                <a:solidFill>
                  <a:srgbClr val="FFFFFF"/>
                </a:solidFill>
                <a:latin typeface="Montserrat Medium"/>
                <a:cs typeface="Montserrat Medium"/>
              </a:rPr>
              <a:t>WORK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True</a:t>
            </a:r>
            <a:r>
              <a:rPr spc="-55"/>
              <a:t> </a:t>
            </a:r>
            <a:r>
              <a:t>or</a:t>
            </a:r>
            <a:r>
              <a:rPr spc="-55"/>
              <a:t> </a:t>
            </a:r>
            <a:r>
              <a:rPr spc="-10"/>
              <a:t>False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354" y="1722729"/>
            <a:ext cx="6251575" cy="1022426"/>
          </a:xfrm>
          <a:prstGeom prst="rect">
            <a:avLst/>
          </a:prstGeom>
          <a:ln w="12700">
            <a:solidFill>
              <a:srgbClr val="F49712"/>
            </a:solidFill>
          </a:ln>
        </p:spPr>
        <p:txBody>
          <a:bodyPr vert="horz" wrap="none" lIns="0" tIns="139065" rIns="0" bIns="0" rtlCol="0">
            <a:noAutofit/>
          </a:bodyPr>
          <a:lstStyle/>
          <a:p>
            <a:pPr marL="181610" marR="121793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youngest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child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can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part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time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job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is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13</a:t>
            </a:r>
            <a:r>
              <a:rPr lang="en-GB"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,</a:t>
            </a:r>
            <a:r>
              <a:rPr sz="1200" b="1" spc="-1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unless</a:t>
            </a:r>
            <a:r>
              <a:rPr lang="en-GB"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they</a:t>
            </a:r>
            <a:r>
              <a:rPr sz="1200" b="1" spc="-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have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br>
              <a:rPr lang="en-GB"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</a:b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permit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in: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modelling,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television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or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theatre</a:t>
            </a:r>
            <a:endParaRPr sz="1200" dirty="0">
              <a:latin typeface="Montserrat SemiBold"/>
              <a:cs typeface="Montserrat SemiBold"/>
            </a:endParaRPr>
          </a:p>
          <a:p>
            <a:pPr marL="173355">
              <a:lnSpc>
                <a:spcPct val="100000"/>
              </a:lnSpc>
            </a:pPr>
            <a:br>
              <a:rPr lang="en-GB" sz="1200" dirty="0">
                <a:latin typeface="Montserrat SemiBold"/>
                <a:cs typeface="Montserrat ExtraBold"/>
              </a:rPr>
            </a:br>
            <a:r>
              <a:rPr sz="14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TRUE</a:t>
            </a:r>
            <a:r>
              <a:rPr sz="1400" b="1" spc="-15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OR</a:t>
            </a:r>
            <a:r>
              <a:rPr sz="1400" b="1" spc="-10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20" dirty="0">
                <a:solidFill>
                  <a:srgbClr val="13303C"/>
                </a:solidFill>
                <a:latin typeface="Montserrat ExtraBold"/>
                <a:cs typeface="Montserrat ExtraBold"/>
              </a:rPr>
              <a:t>FALSE</a:t>
            </a:r>
            <a:endParaRPr sz="1400" dirty="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354" y="2978937"/>
            <a:ext cx="6251575" cy="843915"/>
          </a:xfrm>
          <a:prstGeom prst="rect">
            <a:avLst/>
          </a:prstGeom>
          <a:ln w="12700">
            <a:solidFill>
              <a:srgbClr val="F49712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2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child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is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not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allowed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before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7am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after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7pm</a:t>
            </a:r>
            <a:endParaRPr sz="1200" dirty="0">
              <a:latin typeface="Montserrat SemiBold"/>
              <a:cs typeface="Montserrat SemiBold"/>
            </a:endParaRPr>
          </a:p>
          <a:p>
            <a:pPr marL="173355">
              <a:lnSpc>
                <a:spcPct val="100000"/>
              </a:lnSpc>
              <a:spcBef>
                <a:spcPts val="1335"/>
              </a:spcBef>
            </a:pPr>
            <a:r>
              <a:rPr sz="14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TRUE</a:t>
            </a:r>
            <a:r>
              <a:rPr sz="1400" b="1" spc="-15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OR</a:t>
            </a:r>
            <a:r>
              <a:rPr sz="1400" b="1" spc="-10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20" dirty="0">
                <a:solidFill>
                  <a:srgbClr val="13303C"/>
                </a:solidFill>
                <a:latin typeface="Montserrat ExtraBold"/>
                <a:cs typeface="Montserrat ExtraBold"/>
              </a:rPr>
              <a:t>FALSE</a:t>
            </a:r>
            <a:endParaRPr sz="1400" dirty="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354" y="4028478"/>
            <a:ext cx="6251575" cy="843915"/>
          </a:xfrm>
          <a:prstGeom prst="rect">
            <a:avLst/>
          </a:prstGeom>
          <a:ln w="12700">
            <a:solidFill>
              <a:srgbClr val="F49712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150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child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is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allowed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in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pubs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betting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shops</a:t>
            </a:r>
            <a:endParaRPr sz="1200">
              <a:latin typeface="Montserrat SemiBold"/>
              <a:cs typeface="Montserrat SemiBold"/>
            </a:endParaRPr>
          </a:p>
          <a:p>
            <a:pPr marL="173355">
              <a:lnSpc>
                <a:spcPct val="100000"/>
              </a:lnSpc>
              <a:spcBef>
                <a:spcPts val="1260"/>
              </a:spcBef>
            </a:pP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TRUE</a:t>
            </a:r>
            <a:r>
              <a:rPr sz="1400" b="1" spc="-15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OR</a:t>
            </a:r>
            <a:r>
              <a:rPr sz="14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20">
                <a:solidFill>
                  <a:srgbClr val="13303C"/>
                </a:solidFill>
                <a:latin typeface="Montserrat ExtraBold"/>
                <a:cs typeface="Montserrat ExtraBold"/>
              </a:rPr>
              <a:t>FALSE</a:t>
            </a:r>
            <a:endParaRPr sz="1400">
              <a:latin typeface="Montserrat ExtraBold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354" y="5078107"/>
            <a:ext cx="6251575" cy="843915"/>
          </a:xfrm>
          <a:prstGeom prst="rect">
            <a:avLst/>
          </a:prstGeom>
          <a:ln w="12700">
            <a:solidFill>
              <a:srgbClr val="F49712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26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Children</a:t>
            </a:r>
            <a:r>
              <a:rPr sz="1200" b="1" spc="-4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are</a:t>
            </a:r>
            <a:r>
              <a:rPr sz="1200" b="1" spc="-4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not</a:t>
            </a:r>
            <a:r>
              <a:rPr sz="1200" b="1" spc="-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allowed</a:t>
            </a:r>
            <a:r>
              <a:rPr sz="1200" b="1" spc="-4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r>
              <a:rPr sz="1200" b="1" spc="-4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in</a:t>
            </a:r>
            <a:r>
              <a:rPr sz="1200" b="1" spc="-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factories</a:t>
            </a:r>
            <a:endParaRPr sz="1200" dirty="0">
              <a:latin typeface="Montserrat SemiBold"/>
              <a:cs typeface="Montserrat SemiBold"/>
            </a:endParaRPr>
          </a:p>
          <a:p>
            <a:pPr marL="173355">
              <a:lnSpc>
                <a:spcPct val="100000"/>
              </a:lnSpc>
              <a:spcBef>
                <a:spcPts val="915"/>
              </a:spcBef>
            </a:pPr>
            <a:r>
              <a:rPr sz="14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TRUE</a:t>
            </a:r>
            <a:r>
              <a:rPr sz="1400" b="1" spc="-15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OR</a:t>
            </a:r>
            <a:r>
              <a:rPr sz="1400" b="1" spc="-10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20" dirty="0">
                <a:solidFill>
                  <a:srgbClr val="13303C"/>
                </a:solidFill>
                <a:latin typeface="Montserrat ExtraBold"/>
                <a:cs typeface="Montserrat ExtraBold"/>
              </a:rPr>
              <a:t>FALSE</a:t>
            </a:r>
            <a:endParaRPr sz="1400" dirty="0">
              <a:latin typeface="Montserrat ExtraBold"/>
              <a:cs typeface="Montserrat Extra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354" y="6127648"/>
            <a:ext cx="6251575" cy="843915"/>
          </a:xfrm>
          <a:prstGeom prst="rect">
            <a:avLst/>
          </a:prstGeom>
          <a:ln w="12700">
            <a:solidFill>
              <a:srgbClr val="F49712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8161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Children</a:t>
            </a:r>
            <a:r>
              <a:rPr sz="1200" b="1" spc="-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can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for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10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hours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without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breaks</a:t>
            </a:r>
            <a:endParaRPr sz="1200" dirty="0">
              <a:latin typeface="Montserrat SemiBold"/>
              <a:cs typeface="Montserrat SemiBold"/>
            </a:endParaRPr>
          </a:p>
          <a:p>
            <a:pPr marL="173355">
              <a:lnSpc>
                <a:spcPct val="100000"/>
              </a:lnSpc>
              <a:spcBef>
                <a:spcPts val="990"/>
              </a:spcBef>
            </a:pPr>
            <a:r>
              <a:rPr sz="14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TRUE</a:t>
            </a:r>
            <a:r>
              <a:rPr sz="1400" b="1" spc="-15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OR</a:t>
            </a:r>
            <a:r>
              <a:rPr sz="1400" b="1" spc="-10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20" dirty="0">
                <a:solidFill>
                  <a:srgbClr val="13303C"/>
                </a:solidFill>
                <a:latin typeface="Montserrat ExtraBold"/>
                <a:cs typeface="Montserrat ExtraBold"/>
              </a:rPr>
              <a:t>FALSE</a:t>
            </a:r>
            <a:endParaRPr sz="1400" dirty="0">
              <a:latin typeface="Montserrat ExtraBold"/>
              <a:cs typeface="Montserrat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4354" y="7177176"/>
            <a:ext cx="6251575" cy="1080770"/>
          </a:xfrm>
          <a:prstGeom prst="rect">
            <a:avLst/>
          </a:prstGeom>
          <a:ln w="12700">
            <a:solidFill>
              <a:srgbClr val="F49712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endParaRPr sz="1200">
              <a:latin typeface="Times New Roman"/>
              <a:cs typeface="Times New Roman"/>
            </a:endParaRPr>
          </a:p>
          <a:p>
            <a:pPr marL="181610" marR="1247775">
              <a:lnSpc>
                <a:spcPct val="100000"/>
              </a:lnSpc>
              <a:spcBef>
                <a:spcPts val="5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Children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are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allowed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in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places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that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can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be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potentially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dangerous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harmful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their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health</a:t>
            </a:r>
            <a:endParaRPr sz="1200">
              <a:latin typeface="Montserrat SemiBold"/>
              <a:cs typeface="Montserrat SemiBold"/>
            </a:endParaRPr>
          </a:p>
          <a:p>
            <a:pPr marL="173355">
              <a:lnSpc>
                <a:spcPct val="100000"/>
              </a:lnSpc>
              <a:spcBef>
                <a:spcPts val="1125"/>
              </a:spcBef>
            </a:pP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TRUE</a:t>
            </a:r>
            <a:r>
              <a:rPr sz="1400" b="1" spc="-15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OR</a:t>
            </a:r>
            <a:r>
              <a:rPr sz="14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20">
                <a:solidFill>
                  <a:srgbClr val="13303C"/>
                </a:solidFill>
                <a:latin typeface="Montserrat ExtraBold"/>
                <a:cs typeface="Montserrat ExtraBold"/>
              </a:rPr>
              <a:t>FALSE</a:t>
            </a:r>
            <a:endParaRPr sz="1400">
              <a:latin typeface="Montserrat ExtraBold"/>
              <a:cs typeface="Montserrat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354" y="8491728"/>
            <a:ext cx="6251575" cy="843915"/>
          </a:xfrm>
          <a:prstGeom prst="rect">
            <a:avLst/>
          </a:prstGeom>
          <a:ln w="12700">
            <a:solidFill>
              <a:srgbClr val="F49712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980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They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cannot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for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4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hours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without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having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one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break</a:t>
            </a:r>
            <a:endParaRPr sz="1200">
              <a:latin typeface="Montserrat SemiBold"/>
              <a:cs typeface="Montserrat SemiBold"/>
            </a:endParaRPr>
          </a:p>
          <a:p>
            <a:pPr marL="173355">
              <a:lnSpc>
                <a:spcPct val="100000"/>
              </a:lnSpc>
              <a:spcBef>
                <a:spcPts val="1215"/>
              </a:spcBef>
            </a:pP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TRUE</a:t>
            </a:r>
            <a:r>
              <a:rPr sz="1400" b="1" spc="-15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OR</a:t>
            </a:r>
            <a:r>
              <a:rPr sz="14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20">
                <a:solidFill>
                  <a:srgbClr val="13303C"/>
                </a:solidFill>
                <a:latin typeface="Montserrat ExtraBold"/>
                <a:cs typeface="Montserrat ExtraBold"/>
              </a:rPr>
              <a:t>FALSE</a:t>
            </a:r>
            <a:endParaRPr sz="1400">
              <a:latin typeface="Montserrat ExtraBold"/>
              <a:cs typeface="Montserrat Extra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49712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F49712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F49712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F49712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F49712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F49712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36758" y="10281574"/>
            <a:ext cx="170815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177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5335" y="10300421"/>
            <a:ext cx="135445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Earning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money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06902" y="10300421"/>
            <a:ext cx="127317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4:3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F49712"/>
                </a:solidFill>
                <a:latin typeface="Montserrat SemiBold"/>
                <a:cs typeface="Montserrat SemiBold"/>
              </a:rPr>
              <a:t>|</a:t>
            </a:r>
            <a:r>
              <a:rPr sz="600" b="1" spc="145">
                <a:solidFill>
                  <a:srgbClr val="F49712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world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work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15" name="Slide 75 - 1">
            <a:hlinkClick r:id="" action="ppaction://media"/>
            <a:extLst>
              <a:ext uri="{FF2B5EF4-FFF2-40B4-BE49-F238E27FC236}">
                <a16:creationId xmlns:a16="http://schemas.microsoft.com/office/drawing/2014/main" id="{384D13A0-38F5-B6AB-C4FC-297BD176C9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66448" y="2151344"/>
            <a:ext cx="431549" cy="431549"/>
          </a:xfrm>
          <a:prstGeom prst="rect">
            <a:avLst/>
          </a:prstGeom>
        </p:spPr>
      </p:pic>
      <p:pic>
        <p:nvPicPr>
          <p:cNvPr id="16" name="Slide 75 - 2">
            <a:hlinkClick r:id="" action="ppaction://media"/>
            <a:extLst>
              <a:ext uri="{FF2B5EF4-FFF2-40B4-BE49-F238E27FC236}">
                <a16:creationId xmlns:a16="http://schemas.microsoft.com/office/drawing/2014/main" id="{FAED73FA-C1E6-AE3E-39C3-566571F174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79856" y="3104121"/>
            <a:ext cx="463633" cy="463633"/>
          </a:xfrm>
          <a:prstGeom prst="rect">
            <a:avLst/>
          </a:prstGeom>
        </p:spPr>
      </p:pic>
      <p:pic>
        <p:nvPicPr>
          <p:cNvPr id="17" name="Slide 75 - 3">
            <a:hlinkClick r:id="" action="ppaction://media"/>
            <a:extLst>
              <a:ext uri="{FF2B5EF4-FFF2-40B4-BE49-F238E27FC236}">
                <a16:creationId xmlns:a16="http://schemas.microsoft.com/office/drawing/2014/main" id="{4458AFF3-C6E0-774C-F508-B9722DAE0C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52159" y="4107569"/>
            <a:ext cx="494130" cy="494130"/>
          </a:xfrm>
          <a:prstGeom prst="rect">
            <a:avLst/>
          </a:prstGeom>
        </p:spPr>
      </p:pic>
      <p:pic>
        <p:nvPicPr>
          <p:cNvPr id="18" name="Slide 75 - 4">
            <a:hlinkClick r:id="" action="ppaction://media"/>
            <a:extLst>
              <a:ext uri="{FF2B5EF4-FFF2-40B4-BE49-F238E27FC236}">
                <a16:creationId xmlns:a16="http://schemas.microsoft.com/office/drawing/2014/main" id="{61201756-62DB-3CDD-B9B3-A068FBC1166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52159" y="5220268"/>
            <a:ext cx="494130" cy="494130"/>
          </a:xfrm>
          <a:prstGeom prst="rect">
            <a:avLst/>
          </a:prstGeom>
        </p:spPr>
      </p:pic>
      <p:pic>
        <p:nvPicPr>
          <p:cNvPr id="19" name="Slide 75 - 5">
            <a:hlinkClick r:id="" action="ppaction://media"/>
            <a:extLst>
              <a:ext uri="{FF2B5EF4-FFF2-40B4-BE49-F238E27FC236}">
                <a16:creationId xmlns:a16="http://schemas.microsoft.com/office/drawing/2014/main" id="{E2BDF7F5-F78B-A67B-5EA4-8FA3D008A13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52159" y="6231245"/>
            <a:ext cx="509375" cy="509375"/>
          </a:xfrm>
          <a:prstGeom prst="rect">
            <a:avLst/>
          </a:prstGeom>
        </p:spPr>
      </p:pic>
      <p:pic>
        <p:nvPicPr>
          <p:cNvPr id="23" name="Slide 75 - 6">
            <a:hlinkClick r:id="" action="ppaction://media"/>
            <a:extLst>
              <a:ext uri="{FF2B5EF4-FFF2-40B4-BE49-F238E27FC236}">
                <a16:creationId xmlns:a16="http://schemas.microsoft.com/office/drawing/2014/main" id="{E8E89174-E884-500B-D6FB-9C9E839472F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52159" y="7450710"/>
            <a:ext cx="509375" cy="509375"/>
          </a:xfrm>
          <a:prstGeom prst="rect">
            <a:avLst/>
          </a:prstGeom>
        </p:spPr>
      </p:pic>
      <p:pic>
        <p:nvPicPr>
          <p:cNvPr id="24" name="Slide 75 -7 ">
            <a:hlinkClick r:id="" action="ppaction://media"/>
            <a:extLst>
              <a:ext uri="{FF2B5EF4-FFF2-40B4-BE49-F238E27FC236}">
                <a16:creationId xmlns:a16="http://schemas.microsoft.com/office/drawing/2014/main" id="{6030B4E2-C1ED-04D0-285E-E75FB48351D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52159" y="8630695"/>
            <a:ext cx="509376" cy="50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2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16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76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5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X xmlns="c8c0ba40-820f-4126-b1a8-b068955cd419" xsi:nil="true"/>
    <lcf76f155ced4ddcb4097134ff3c332f xmlns="c8c0ba40-820f-4126-b1a8-b068955cd419">
      <Terms xmlns="http://schemas.microsoft.com/office/infopath/2007/PartnerControls"/>
    </lcf76f155ced4ddcb4097134ff3c332f>
    <_ip_UnifiedCompliancePolicyProperties xmlns="http://schemas.microsoft.com/sharepoint/v3" xsi:nil="true"/>
    <TaxCatchAll xmlns="2abebb83-cf53-4fdf-a500-739cef3c54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9380DE8FB84D96CC72BEA12CEB81" ma:contentTypeVersion="26" ma:contentTypeDescription="Create a new document." ma:contentTypeScope="" ma:versionID="834dddfdb24f423ddd6c386150ed1716">
  <xsd:schema xmlns:xsd="http://www.w3.org/2001/XMLSchema" xmlns:xs="http://www.w3.org/2001/XMLSchema" xmlns:p="http://schemas.microsoft.com/office/2006/metadata/properties" xmlns:ns1="http://schemas.microsoft.com/sharepoint/v3" xmlns:ns2="c8c0ba40-820f-4126-b1a8-b068955cd419" xmlns:ns3="2abebb83-cf53-4fdf-a500-739cef3c54c9" targetNamespace="http://schemas.microsoft.com/office/2006/metadata/properties" ma:root="true" ma:fieldsID="2d3ba56140c5fe4c65807341dc3736d4" ns1:_="" ns2:_="" ns3:_="">
    <xsd:import namespace="http://schemas.microsoft.com/sharepoint/v3"/>
    <xsd:import namespace="c8c0ba40-820f-4126-b1a8-b068955cd419"/>
    <xsd:import namespace="2abebb83-cf53-4fdf-a500-739cef3c5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X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0ba40-820f-4126-b1a8-b068955cd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X" ma:index="22" nillable="true" ma:displayName="X" ma:description="sdd" ma:format="Thumbnail" ma:internalName="X">
      <xsd:simpleType>
        <xsd:restriction base="dms:Unknow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f41c62-27af-4b3a-baa4-527fc2e2b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ebb83-cf53-4fdf-a500-739cef3c5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bd3a9a-4cb9-48fb-b26f-7b8f30bd58b5}" ma:internalName="TaxCatchAll" ma:showField="CatchAllData" ma:web="2abebb83-cf53-4fdf-a500-739cef3c5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610261-50B7-498E-B590-E29612366B1C}">
  <ds:schemaRefs>
    <ds:schemaRef ds:uri="2abebb83-cf53-4fdf-a500-739cef3c54c9"/>
    <ds:schemaRef ds:uri="c8c0ba40-820f-4126-b1a8-b068955cd419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CD004F1-1FAD-4D9A-AE3D-5146EC9D70EE}">
  <ds:schemaRefs>
    <ds:schemaRef ds:uri="2abebb83-cf53-4fdf-a500-739cef3c54c9"/>
    <ds:schemaRef ds:uri="c8c0ba40-820f-4126-b1a8-b068955cd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5C6E6E-2954-4FA6-B73A-393F093B27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1200</Words>
  <Application>Microsoft Office PowerPoint</Application>
  <PresentationFormat>Custom</PresentationFormat>
  <Paragraphs>239</Paragraphs>
  <Slides>13</Slides>
  <Notes>1</Notes>
  <HiddenSlides>0</HiddenSlides>
  <MMClips>39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Arial</vt:lpstr>
      <vt:lpstr>Calibri</vt:lpstr>
      <vt:lpstr>Montserrat</vt:lpstr>
      <vt:lpstr>Montserrat ExtraBold</vt:lpstr>
      <vt:lpstr>Montserrat Light</vt:lpstr>
      <vt:lpstr>Montserrat Medium</vt:lpstr>
      <vt:lpstr>Montserrat SemiBold</vt:lpstr>
      <vt:lpstr>Montserrat-Regular</vt:lpstr>
      <vt:lpstr>Times New Roman</vt:lpstr>
      <vt:lpstr>Office Theme</vt:lpstr>
      <vt:lpstr>PowerPoint Presentation</vt:lpstr>
      <vt:lpstr>Spending Sense  Editable PowerPoint Guide ​</vt:lpstr>
      <vt:lpstr>PowerPoint Presentation</vt:lpstr>
      <vt:lpstr>Job Titles</vt:lpstr>
      <vt:lpstr>Job Role Research Template</vt:lpstr>
      <vt:lpstr>Payslips</vt:lpstr>
      <vt:lpstr>Payslips</vt:lpstr>
      <vt:lpstr>What have you learned?</vt:lpstr>
      <vt:lpstr>True or False</vt:lpstr>
      <vt:lpstr>Legal or Not?</vt:lpstr>
      <vt:lpstr>Case Studies</vt:lpstr>
      <vt:lpstr>Case Studies</vt:lpstr>
      <vt:lpstr>Case Studies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 Template</dc:title>
  <dc:creator>Martin Griffiths</dc:creator>
  <cp:lastModifiedBy>Hannah Rockett</cp:lastModifiedBy>
  <cp:revision>117</cp:revision>
  <dcterms:created xsi:type="dcterms:W3CDTF">2024-09-09T18:06:42Z</dcterms:created>
  <dcterms:modified xsi:type="dcterms:W3CDTF">2024-10-16T16:26:07Z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2024-09-09T00:00:00Z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2024-09-09T00:00:00Z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0x01010042D29380DE8FB84D96CC72BEA12CEB81</vt:lpwstr>
  </property>
  <property fmtid="{D5CDD505-2E9C-101B-9397-08002B2CF9AE}" pid="7" name="MediaServiceImageTags">
    <vt:lpwstr/>
  </property>
</Properties>
</file>